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27" autoAdjust="0"/>
    <p:restoredTop sz="94660"/>
  </p:normalViewPr>
  <p:slideViewPr>
    <p:cSldViewPr>
      <p:cViewPr varScale="1">
        <p:scale>
          <a:sx n="87" d="100"/>
          <a:sy n="87" d="100"/>
        </p:scale>
        <p:origin x="-13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7" name="Lygiašonis trikampis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Antraštė 7"/>
          <p:cNvSpPr>
            <a:spLocks noGrp="1"/>
          </p:cNvSpPr>
          <p:nvPr>
            <p:ph type="ctrTitle"/>
          </p:nvPr>
        </p:nvSpPr>
        <p:spPr>
          <a:xfrm>
            <a:off x="540544" y="776288"/>
            <a:ext cx="8062912" cy="1470025"/>
          </a:xfrm>
        </p:spPr>
        <p:txBody>
          <a:bodyPr anchor="b">
            <a:normAutofit/>
          </a:bodyPr>
          <a:lstStyle>
            <a:lvl1pPr algn="r">
              <a:defRPr sz="4400"/>
            </a:lvl1pPr>
          </a:lstStyle>
          <a:p>
            <a:r>
              <a:rPr kumimoji="0" lang="lt-LT" smtClean="0"/>
              <a:t>Spustelėję redag. ruoš. pavad. stilių</a:t>
            </a:r>
            <a:endParaRPr kumimoji="0" lang="en-US"/>
          </a:p>
        </p:txBody>
      </p:sp>
      <p:sp>
        <p:nvSpPr>
          <p:cNvPr id="9" name="Antrinis pavadinimas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Spustelėję redag. ruoš. paantrš. stilių</a:t>
            </a:r>
            <a:endParaRPr kumimoji="0" lang="en-US"/>
          </a:p>
        </p:txBody>
      </p:sp>
      <p:sp>
        <p:nvSpPr>
          <p:cNvPr id="28" name="Datos vietos rezervavimo ženklas 27"/>
          <p:cNvSpPr>
            <a:spLocks noGrp="1"/>
          </p:cNvSpPr>
          <p:nvPr>
            <p:ph type="dt" sz="half" idx="10"/>
          </p:nvPr>
        </p:nvSpPr>
        <p:spPr>
          <a:xfrm>
            <a:off x="1371600" y="6012656"/>
            <a:ext cx="5791200" cy="365125"/>
          </a:xfrm>
        </p:spPr>
        <p:txBody>
          <a:bodyPr tIns="0" bIns="0" anchor="t"/>
          <a:lstStyle>
            <a:lvl1pPr algn="r">
              <a:defRPr sz="1000"/>
            </a:lvl1pPr>
          </a:lstStyle>
          <a:p>
            <a:fld id="{8513AD7F-414B-42E5-A68D-A6A6B77929B6}" type="datetimeFigureOut">
              <a:rPr lang="en-US" smtClean="0"/>
              <a:t>1/30/2019</a:t>
            </a:fld>
            <a:endParaRPr lang="en-US"/>
          </a:p>
        </p:txBody>
      </p:sp>
      <p:sp>
        <p:nvSpPr>
          <p:cNvPr id="17" name="Poraštės vietos rezervavimo ženklas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kaidrės numerio vietos rezervavimo ženklas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C884698-0440-40A0-A3BD-DA23E507885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8513AD7F-414B-42E5-A68D-A6A6B77929B6}" type="datetimeFigureOut">
              <a:rPr lang="en-US" smtClean="0"/>
              <a:t>1/30/2019</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0C884698-0440-40A0-A3BD-DA23E50788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781800" y="381000"/>
            <a:ext cx="1905000" cy="5486400"/>
          </a:xfrm>
        </p:spPr>
        <p:txBody>
          <a:bodyPr vert="eaVert"/>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a:xfrm>
            <a:off x="457200" y="381000"/>
            <a:ext cx="6248400" cy="5486400"/>
          </a:xfrm>
        </p:spPr>
        <p:txBody>
          <a:bodyPr vert="eaVer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8513AD7F-414B-42E5-A68D-A6A6B77929B6}" type="datetimeFigureOut">
              <a:rPr lang="en-US" smtClean="0"/>
              <a:t>1/30/2019</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0C884698-0440-40A0-A3BD-DA23E50788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67494"/>
            <a:ext cx="8229600" cy="1399032"/>
          </a:xfrm>
        </p:spPr>
        <p:txBody>
          <a:bodyPr/>
          <a:lstStyle/>
          <a:p>
            <a:r>
              <a:rPr kumimoji="0" lang="lt-LT" smtClean="0"/>
              <a:t>Spustelėję redag. ruoš. pavad. stilių</a:t>
            </a:r>
            <a:endParaRPr kumimoji="0" lang="en-US"/>
          </a:p>
        </p:txBody>
      </p:sp>
      <p:sp>
        <p:nvSpPr>
          <p:cNvPr id="3" name="Turinio vietos rezervavimo ženklas 2"/>
          <p:cNvSpPr>
            <a:spLocks noGrp="1"/>
          </p:cNvSpPr>
          <p:nvPr>
            <p:ph idx="1"/>
          </p:nvPr>
        </p:nvSpPr>
        <p:spPr>
          <a:xfrm>
            <a:off x="457200" y="1882808"/>
            <a:ext cx="8229600" cy="45720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a:xfrm>
            <a:off x="4791456" y="6480048"/>
            <a:ext cx="2133600" cy="301752"/>
          </a:xfrm>
        </p:spPr>
        <p:txBody>
          <a:bodyPr/>
          <a:lstStyle/>
          <a:p>
            <a:fld id="{8513AD7F-414B-42E5-A68D-A6A6B77929B6}" type="datetimeFigureOut">
              <a:rPr lang="en-US" smtClean="0"/>
              <a:t>1/30/2019</a:t>
            </a:fld>
            <a:endParaRPr lang="en-US"/>
          </a:p>
        </p:txBody>
      </p:sp>
      <p:sp>
        <p:nvSpPr>
          <p:cNvPr id="5" name="Poraštės vietos rezervavimo ženklas 4"/>
          <p:cNvSpPr>
            <a:spLocks noGrp="1"/>
          </p:cNvSpPr>
          <p:nvPr>
            <p:ph type="ftr" sz="quarter" idx="11"/>
          </p:nvPr>
        </p:nvSpPr>
        <p:spPr>
          <a:xfrm>
            <a:off x="457200" y="6480969"/>
            <a:ext cx="4260056" cy="300831"/>
          </a:xfrm>
        </p:spPr>
        <p:txBody>
          <a:bodyPr/>
          <a:lstStyle/>
          <a:p>
            <a:endParaRPr lang="en-US"/>
          </a:p>
        </p:txBody>
      </p:sp>
      <p:sp>
        <p:nvSpPr>
          <p:cNvPr id="6" name="Skaidrės numerio vietos rezervavimo ženklas 5"/>
          <p:cNvSpPr>
            <a:spLocks noGrp="1"/>
          </p:cNvSpPr>
          <p:nvPr>
            <p:ph type="sldNum" sz="quarter" idx="12"/>
          </p:nvPr>
        </p:nvSpPr>
        <p:spPr/>
        <p:txBody>
          <a:bodyPr/>
          <a:lstStyle/>
          <a:p>
            <a:fld id="{0C884698-0440-40A0-A3BD-DA23E50788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bg>
      <p:bgRef idx="1002">
        <a:schemeClr val="bg1"/>
      </p:bgRef>
    </p:bg>
    <p:spTree>
      <p:nvGrpSpPr>
        <p:cNvPr id="1" name=""/>
        <p:cNvGrpSpPr/>
        <p:nvPr/>
      </p:nvGrpSpPr>
      <p:grpSpPr>
        <a:xfrm>
          <a:off x="0" y="0"/>
          <a:ext cx="0" cy="0"/>
          <a:chOff x="0" y="0"/>
          <a:chExt cx="0" cy="0"/>
        </a:xfrm>
      </p:grpSpPr>
      <p:sp>
        <p:nvSpPr>
          <p:cNvPr id="9" name="Statusis trikampis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Lygiašonis trikampis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os vietos rezervavimo ženklas 3"/>
          <p:cNvSpPr>
            <a:spLocks noGrp="1"/>
          </p:cNvSpPr>
          <p:nvPr>
            <p:ph type="dt" sz="half" idx="10"/>
          </p:nvPr>
        </p:nvSpPr>
        <p:spPr>
          <a:xfrm>
            <a:off x="6955632" y="6477000"/>
            <a:ext cx="2133600" cy="304800"/>
          </a:xfrm>
        </p:spPr>
        <p:txBody>
          <a:bodyPr/>
          <a:lstStyle/>
          <a:p>
            <a:fld id="{8513AD7F-414B-42E5-A68D-A6A6B77929B6}" type="datetimeFigureOut">
              <a:rPr lang="en-US" smtClean="0"/>
              <a:t>1/30/2019</a:t>
            </a:fld>
            <a:endParaRPr lang="en-US"/>
          </a:p>
        </p:txBody>
      </p:sp>
      <p:sp>
        <p:nvSpPr>
          <p:cNvPr id="5" name="Poraštės vietos rezervavimo ženklas 4"/>
          <p:cNvSpPr>
            <a:spLocks noGrp="1"/>
          </p:cNvSpPr>
          <p:nvPr>
            <p:ph type="ftr" sz="quarter" idx="11"/>
          </p:nvPr>
        </p:nvSpPr>
        <p:spPr>
          <a:xfrm>
            <a:off x="2619376" y="6480969"/>
            <a:ext cx="4260056" cy="300831"/>
          </a:xfrm>
        </p:spPr>
        <p:txBody>
          <a:bodyPr/>
          <a:lstStyle/>
          <a:p>
            <a:endParaRPr lang="en-US"/>
          </a:p>
        </p:txBody>
      </p:sp>
      <p:sp>
        <p:nvSpPr>
          <p:cNvPr id="6" name="Skaidrės numerio vietos rezervavimo ženklas 5"/>
          <p:cNvSpPr>
            <a:spLocks noGrp="1"/>
          </p:cNvSpPr>
          <p:nvPr>
            <p:ph type="sldNum" sz="quarter" idx="12"/>
          </p:nvPr>
        </p:nvSpPr>
        <p:spPr>
          <a:xfrm>
            <a:off x="8451056" y="809624"/>
            <a:ext cx="502920" cy="300831"/>
          </a:xfrm>
        </p:spPr>
        <p:txBody>
          <a:bodyPr/>
          <a:lstStyle/>
          <a:p>
            <a:fld id="{0C884698-0440-40A0-A3BD-DA23E507885C}" type="slidenum">
              <a:rPr lang="en-US" smtClean="0"/>
              <a:t>‹#›</a:t>
            </a:fld>
            <a:endParaRPr lang="en-US"/>
          </a:p>
        </p:txBody>
      </p:sp>
      <p:cxnSp>
        <p:nvCxnSpPr>
          <p:cNvPr id="11" name="Tiesioji jungtis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Tiesioji jungtis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Antraštė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lt-LT" smtClean="0"/>
              <a:t>Spustelėję redag. ruoš. pavad. stilių</a:t>
            </a:r>
            <a:endParaRPr kumimoji="0" lang="en-US"/>
          </a:p>
        </p:txBody>
      </p:sp>
      <p:sp>
        <p:nvSpPr>
          <p:cNvPr id="3" name="Teksto vietos rezervavimo ženklas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Spustelėję redag. ruoš. teksto stilių</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marL="0" algn="l">
              <a:defRPr/>
            </a:lvl1pPr>
          </a:lstStyle>
          <a:p>
            <a:r>
              <a:rPr kumimoji="0" lang="lt-LT" smtClean="0"/>
              <a:t>Spustelėję redag. ruoš. pavad. stilių</a:t>
            </a:r>
            <a:endParaRPr kumimoji="0" lang="en-US"/>
          </a:p>
        </p:txBody>
      </p:sp>
      <p:sp>
        <p:nvSpPr>
          <p:cNvPr id="3" name="Turinio vietos rezervavimo ženklas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Turinio vietos rezervavimo ženklas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a:xfrm>
            <a:off x="4791456" y="6480969"/>
            <a:ext cx="2133600" cy="301752"/>
          </a:xfrm>
        </p:spPr>
        <p:txBody>
          <a:bodyPr/>
          <a:lstStyle/>
          <a:p>
            <a:fld id="{8513AD7F-414B-42E5-A68D-A6A6B77929B6}" type="datetimeFigureOut">
              <a:rPr lang="en-US" smtClean="0"/>
              <a:t>1/30/2019</a:t>
            </a:fld>
            <a:endParaRPr lang="en-US"/>
          </a:p>
        </p:txBody>
      </p:sp>
      <p:sp>
        <p:nvSpPr>
          <p:cNvPr id="6" name="Poraštės vietos rezervavimo ženklas 5"/>
          <p:cNvSpPr>
            <a:spLocks noGrp="1"/>
          </p:cNvSpPr>
          <p:nvPr>
            <p:ph type="ftr" sz="quarter" idx="11"/>
          </p:nvPr>
        </p:nvSpPr>
        <p:spPr>
          <a:xfrm>
            <a:off x="457200" y="6480969"/>
            <a:ext cx="4260056" cy="301752"/>
          </a:xfrm>
        </p:spPr>
        <p:txBody>
          <a:bodyPr/>
          <a:lstStyle/>
          <a:p>
            <a:endParaRPr lang="en-US"/>
          </a:p>
        </p:txBody>
      </p:sp>
      <p:sp>
        <p:nvSpPr>
          <p:cNvPr id="7" name="Skaidrės numerio vietos rezervavimo ženklas 6"/>
          <p:cNvSpPr>
            <a:spLocks noGrp="1"/>
          </p:cNvSpPr>
          <p:nvPr>
            <p:ph type="sldNum" sz="quarter" idx="12"/>
          </p:nvPr>
        </p:nvSpPr>
        <p:spPr>
          <a:xfrm>
            <a:off x="7589520" y="6480969"/>
            <a:ext cx="502920" cy="301752"/>
          </a:xfrm>
        </p:spPr>
        <p:txBody>
          <a:bodyPr/>
          <a:lstStyle/>
          <a:p>
            <a:fld id="{0C884698-0440-40A0-A3BD-DA23E50788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Lyginimas">
    <p:bg>
      <p:bgRef idx="1002">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lt-LT" smtClean="0"/>
              <a:t>Spustelėję redag. ruoš. pavad. stilių</a:t>
            </a:r>
            <a:endParaRPr kumimoji="0" lang="en-US"/>
          </a:p>
        </p:txBody>
      </p:sp>
      <p:sp>
        <p:nvSpPr>
          <p:cNvPr id="3" name="Teksto vietos rezervavimo ženklas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Spustelėję redag. ruoš. teksto stilių</a:t>
            </a:r>
          </a:p>
        </p:txBody>
      </p:sp>
      <p:sp>
        <p:nvSpPr>
          <p:cNvPr id="4" name="Teksto vietos rezervavimo ženklas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Spustelėję redag. ruoš. teksto stilių</a:t>
            </a:r>
          </a:p>
        </p:txBody>
      </p:sp>
      <p:sp>
        <p:nvSpPr>
          <p:cNvPr id="5" name="Turinio vietos rezervavimo ženklas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6" name="Turinio vietos rezervavimo ženklas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7" name="Datos vietos rezervavimo ženklas 6"/>
          <p:cNvSpPr>
            <a:spLocks noGrp="1"/>
          </p:cNvSpPr>
          <p:nvPr>
            <p:ph type="dt" sz="half" idx="10"/>
          </p:nvPr>
        </p:nvSpPr>
        <p:spPr>
          <a:xfrm>
            <a:off x="4791456" y="6480969"/>
            <a:ext cx="2130552" cy="301752"/>
          </a:xfrm>
        </p:spPr>
        <p:txBody>
          <a:bodyPr/>
          <a:lstStyle/>
          <a:p>
            <a:fld id="{8513AD7F-414B-42E5-A68D-A6A6B77929B6}" type="datetimeFigureOut">
              <a:rPr lang="en-US" smtClean="0"/>
              <a:t>1/30/2019</a:t>
            </a:fld>
            <a:endParaRPr lang="en-US"/>
          </a:p>
        </p:txBody>
      </p:sp>
      <p:sp>
        <p:nvSpPr>
          <p:cNvPr id="8" name="Poraštės vietos rezervavimo ženklas 7"/>
          <p:cNvSpPr>
            <a:spLocks noGrp="1"/>
          </p:cNvSpPr>
          <p:nvPr>
            <p:ph type="ftr" sz="quarter" idx="11"/>
          </p:nvPr>
        </p:nvSpPr>
        <p:spPr>
          <a:xfrm>
            <a:off x="457200" y="6480969"/>
            <a:ext cx="4261104" cy="301752"/>
          </a:xfrm>
        </p:spPr>
        <p:txBody>
          <a:bodyPr/>
          <a:lstStyle/>
          <a:p>
            <a:endParaRPr lang="en-US"/>
          </a:p>
        </p:txBody>
      </p:sp>
      <p:sp>
        <p:nvSpPr>
          <p:cNvPr id="9" name="Skaidrės numerio vietos rezervavimo ženklas 8"/>
          <p:cNvSpPr>
            <a:spLocks noGrp="1"/>
          </p:cNvSpPr>
          <p:nvPr>
            <p:ph type="sldNum" sz="quarter" idx="12"/>
          </p:nvPr>
        </p:nvSpPr>
        <p:spPr>
          <a:xfrm>
            <a:off x="7589520" y="6483096"/>
            <a:ext cx="502920" cy="301752"/>
          </a:xfrm>
        </p:spPr>
        <p:txBody>
          <a:bodyPr/>
          <a:lstStyle>
            <a:lvl1pPr algn="ctr">
              <a:defRPr/>
            </a:lvl1pPr>
          </a:lstStyle>
          <a:p>
            <a:fld id="{0C884698-0440-40A0-A3BD-DA23E507885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b="0"/>
            </a:lvl1pPr>
          </a:lstStyle>
          <a:p>
            <a:r>
              <a:rPr kumimoji="0" lang="lt-LT" smtClean="0"/>
              <a:t>Spustelėję redag. ruoš. pavad. stilių</a:t>
            </a:r>
            <a:endParaRPr kumimoji="0" lang="en-US"/>
          </a:p>
        </p:txBody>
      </p:sp>
      <p:sp>
        <p:nvSpPr>
          <p:cNvPr id="3" name="Datos vietos rezervavimo ženklas 2"/>
          <p:cNvSpPr>
            <a:spLocks noGrp="1"/>
          </p:cNvSpPr>
          <p:nvPr>
            <p:ph type="dt" sz="half" idx="10"/>
          </p:nvPr>
        </p:nvSpPr>
        <p:spPr/>
        <p:txBody>
          <a:bodyPr/>
          <a:lstStyle/>
          <a:p>
            <a:fld id="{8513AD7F-414B-42E5-A68D-A6A6B77929B6}" type="datetimeFigureOut">
              <a:rPr lang="en-US" smtClean="0"/>
              <a:t>1/30/2019</a:t>
            </a:fld>
            <a:endParaRPr lang="en-US"/>
          </a:p>
        </p:txBody>
      </p:sp>
      <p:sp>
        <p:nvSpPr>
          <p:cNvPr id="4" name="Poraštės vietos rezervavimo ženklas 3"/>
          <p:cNvSpPr>
            <a:spLocks noGrp="1"/>
          </p:cNvSpPr>
          <p:nvPr>
            <p:ph type="ftr" sz="quarter" idx="11"/>
          </p:nvPr>
        </p:nvSpPr>
        <p:spPr/>
        <p:txBody>
          <a:bodyPr/>
          <a:lstStyle/>
          <a:p>
            <a:endParaRPr lang="en-US"/>
          </a:p>
        </p:txBody>
      </p:sp>
      <p:sp>
        <p:nvSpPr>
          <p:cNvPr id="5" name="Skaidrės numerio vietos rezervavimo ženklas 4"/>
          <p:cNvSpPr>
            <a:spLocks noGrp="1"/>
          </p:cNvSpPr>
          <p:nvPr>
            <p:ph type="sldNum" sz="quarter" idx="12"/>
          </p:nvPr>
        </p:nvSpPr>
        <p:spPr/>
        <p:txBody>
          <a:bodyPr/>
          <a:lstStyle/>
          <a:p>
            <a:fld id="{0C884698-0440-40A0-A3BD-DA23E50788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a:xfrm>
            <a:off x="4791456" y="6480969"/>
            <a:ext cx="2133600" cy="301752"/>
          </a:xfrm>
        </p:spPr>
        <p:txBody>
          <a:bodyPr/>
          <a:lstStyle/>
          <a:p>
            <a:fld id="{8513AD7F-414B-42E5-A68D-A6A6B77929B6}" type="datetimeFigureOut">
              <a:rPr lang="en-US" smtClean="0"/>
              <a:t>1/30/2019</a:t>
            </a:fld>
            <a:endParaRPr lang="en-US"/>
          </a:p>
        </p:txBody>
      </p:sp>
      <p:sp>
        <p:nvSpPr>
          <p:cNvPr id="3" name="Poraštės vietos rezervavimo ženklas 2"/>
          <p:cNvSpPr>
            <a:spLocks noGrp="1"/>
          </p:cNvSpPr>
          <p:nvPr>
            <p:ph type="ftr" sz="quarter" idx="11"/>
          </p:nvPr>
        </p:nvSpPr>
        <p:spPr>
          <a:xfrm>
            <a:off x="457200" y="6481890"/>
            <a:ext cx="4260056" cy="300831"/>
          </a:xfrm>
        </p:spPr>
        <p:txBody>
          <a:bodyPr/>
          <a:lstStyle/>
          <a:p>
            <a:endParaRPr lang="en-US"/>
          </a:p>
        </p:txBody>
      </p:sp>
      <p:sp>
        <p:nvSpPr>
          <p:cNvPr id="4" name="Skaidrės numerio vietos rezervavimo ženklas 3"/>
          <p:cNvSpPr>
            <a:spLocks noGrp="1"/>
          </p:cNvSpPr>
          <p:nvPr>
            <p:ph type="sldNum" sz="quarter" idx="12"/>
          </p:nvPr>
        </p:nvSpPr>
        <p:spPr>
          <a:xfrm>
            <a:off x="7589520" y="6480969"/>
            <a:ext cx="502920" cy="301752"/>
          </a:xfrm>
        </p:spPr>
        <p:txBody>
          <a:bodyPr/>
          <a:lstStyle/>
          <a:p>
            <a:fld id="{0C884698-0440-40A0-A3BD-DA23E50788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bg>
      <p:bgRef idx="1002">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lt-LT" smtClean="0"/>
              <a:t>Spustelėję redag. ruoš. pavad. stilių</a:t>
            </a:r>
            <a:endParaRPr kumimoji="0" lang="en-US"/>
          </a:p>
        </p:txBody>
      </p:sp>
      <p:sp>
        <p:nvSpPr>
          <p:cNvPr id="3" name="Teksto vietos rezervavimo ženklas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lt-LT" smtClean="0"/>
              <a:t>Spustelėję redag. ruoš. teksto stilių</a:t>
            </a:r>
          </a:p>
        </p:txBody>
      </p:sp>
      <p:sp>
        <p:nvSpPr>
          <p:cNvPr id="4" name="Turinio vietos rezervavimo ženklas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a:xfrm>
            <a:off x="6278976" y="6556248"/>
            <a:ext cx="2133600" cy="301752"/>
          </a:xfrm>
        </p:spPr>
        <p:txBody>
          <a:bodyPr/>
          <a:lstStyle>
            <a:lvl1pPr>
              <a:defRPr sz="900"/>
            </a:lvl1pPr>
          </a:lstStyle>
          <a:p>
            <a:fld id="{8513AD7F-414B-42E5-A68D-A6A6B77929B6}" type="datetimeFigureOut">
              <a:rPr lang="en-US" smtClean="0"/>
              <a:t>1/30/2019</a:t>
            </a:fld>
            <a:endParaRPr lang="en-US"/>
          </a:p>
        </p:txBody>
      </p:sp>
      <p:sp>
        <p:nvSpPr>
          <p:cNvPr id="6" name="Poraštės vietos rezervavimo ženklas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kaidrės numerio vietos rezervavimo ženklas 6"/>
          <p:cNvSpPr>
            <a:spLocks noGrp="1"/>
          </p:cNvSpPr>
          <p:nvPr>
            <p:ph type="sldNum" sz="quarter" idx="12"/>
          </p:nvPr>
        </p:nvSpPr>
        <p:spPr>
          <a:xfrm>
            <a:off x="8410576" y="6556248"/>
            <a:ext cx="502920" cy="301752"/>
          </a:xfrm>
        </p:spPr>
        <p:txBody>
          <a:bodyPr/>
          <a:lstStyle>
            <a:lvl1pPr>
              <a:defRPr sz="900"/>
            </a:lvl1pPr>
          </a:lstStyle>
          <a:p>
            <a:fld id="{0C884698-0440-40A0-A3BD-DA23E507885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bg>
      <p:bgRef idx="1002">
        <a:schemeClr val="bg1"/>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lt-LT" smtClean="0"/>
              <a:t>Spustelėję redag. ruoš. pavad. stilių</a:t>
            </a:r>
            <a:endParaRPr kumimoji="0" lang="en-US"/>
          </a:p>
        </p:txBody>
      </p:sp>
      <p:sp>
        <p:nvSpPr>
          <p:cNvPr id="3" name="Paveikslėlio vietos rezervavimo ženklas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lt-LT" smtClean="0"/>
              <a:t>Spustelėkite piktogr. norėdami įtraukti pav.</a:t>
            </a:r>
            <a:endParaRPr kumimoji="0" lang="en-US" dirty="0"/>
          </a:p>
        </p:txBody>
      </p:sp>
      <p:sp>
        <p:nvSpPr>
          <p:cNvPr id="4" name="Teksto vietos rezervavimo ženklas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lt-LT" smtClean="0"/>
              <a:t>Spustelėję redag. ruoš. teksto stilių</a:t>
            </a:r>
          </a:p>
        </p:txBody>
      </p:sp>
      <p:sp>
        <p:nvSpPr>
          <p:cNvPr id="5" name="Datos vietos rezervavimo ženklas 4"/>
          <p:cNvSpPr>
            <a:spLocks noGrp="1"/>
          </p:cNvSpPr>
          <p:nvPr>
            <p:ph type="dt" sz="half" idx="10"/>
          </p:nvPr>
        </p:nvSpPr>
        <p:spPr>
          <a:xfrm>
            <a:off x="6108192" y="6556248"/>
            <a:ext cx="2103120" cy="301752"/>
          </a:xfrm>
        </p:spPr>
        <p:txBody>
          <a:bodyPr/>
          <a:lstStyle>
            <a:lvl1pPr>
              <a:defRPr sz="900"/>
            </a:lvl1pPr>
          </a:lstStyle>
          <a:p>
            <a:fld id="{8513AD7F-414B-42E5-A68D-A6A6B77929B6}" type="datetimeFigureOut">
              <a:rPr lang="en-US" smtClean="0"/>
              <a:t>1/30/2019</a:t>
            </a:fld>
            <a:endParaRPr lang="en-US"/>
          </a:p>
        </p:txBody>
      </p:sp>
      <p:sp>
        <p:nvSpPr>
          <p:cNvPr id="6" name="Poraštės vietos rezervavimo ženklas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kaidrės numerio vietos rezervavimo ženklas 6"/>
          <p:cNvSpPr>
            <a:spLocks noGrp="1"/>
          </p:cNvSpPr>
          <p:nvPr>
            <p:ph type="sldNum" sz="quarter" idx="12"/>
          </p:nvPr>
        </p:nvSpPr>
        <p:spPr>
          <a:xfrm>
            <a:off x="8217192" y="6556248"/>
            <a:ext cx="365760" cy="301752"/>
          </a:xfrm>
        </p:spPr>
        <p:txBody>
          <a:bodyPr/>
          <a:lstStyle>
            <a:lvl1pPr algn="ctr">
              <a:defRPr sz="900"/>
            </a:lvl1pPr>
          </a:lstStyle>
          <a:p>
            <a:fld id="{0C884698-0440-40A0-A3BD-DA23E507885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Statusis trikampis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Tiesioji jungtis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Tiesioji jungtis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Pavadinimo vietos rezervavimo ženklas 21"/>
          <p:cNvSpPr>
            <a:spLocks noGrp="1"/>
          </p:cNvSpPr>
          <p:nvPr>
            <p:ph type="title"/>
          </p:nvPr>
        </p:nvSpPr>
        <p:spPr>
          <a:xfrm>
            <a:off x="457200" y="267494"/>
            <a:ext cx="8229600" cy="1399032"/>
          </a:xfrm>
          <a:prstGeom prst="rect">
            <a:avLst/>
          </a:prstGeom>
        </p:spPr>
        <p:txBody>
          <a:bodyPr vert="horz" anchor="ctr">
            <a:normAutofit/>
          </a:bodyPr>
          <a:lstStyle/>
          <a:p>
            <a:r>
              <a:rPr kumimoji="0" lang="lt-LT" smtClean="0"/>
              <a:t>Spustelėję redag. ruoš. pavad. stilių</a:t>
            </a:r>
            <a:endParaRPr kumimoji="0" lang="en-US"/>
          </a:p>
        </p:txBody>
      </p:sp>
      <p:sp>
        <p:nvSpPr>
          <p:cNvPr id="13" name="Teksto vietos rezervavimo ženklas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lt-LT" smtClean="0"/>
              <a:t>Spustelėję redag. ruoš. teksto stilių</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14" name="Datos vietos rezervavimo ženklas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513AD7F-414B-42E5-A68D-A6A6B77929B6}" type="datetimeFigureOut">
              <a:rPr lang="en-US" smtClean="0"/>
              <a:t>1/30/2019</a:t>
            </a:fld>
            <a:endParaRPr lang="en-US"/>
          </a:p>
        </p:txBody>
      </p:sp>
      <p:sp>
        <p:nvSpPr>
          <p:cNvPr id="3" name="Poraštės vietos rezervavimo ženklas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kaidrės numerio vietos rezervavimo ženklas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C884698-0440-40A0-A3BD-DA23E507885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828675" y="732227"/>
            <a:ext cx="7772400" cy="3352799"/>
          </a:xfrm>
        </p:spPr>
        <p:txBody>
          <a:bodyPr>
            <a:normAutofit/>
          </a:bodyPr>
          <a:lstStyle/>
          <a:p>
            <a:r>
              <a:rPr lang="en-US" sz="5400" dirty="0" smtClean="0"/>
              <a:t>Skin injuries hiking </a:t>
            </a:r>
            <a:br>
              <a:rPr lang="en-US" sz="5400" dirty="0" smtClean="0"/>
            </a:br>
            <a:r>
              <a:rPr lang="en-US" sz="5400" dirty="0" smtClean="0"/>
              <a:t>and</a:t>
            </a:r>
            <a:br>
              <a:rPr lang="en-US" sz="5400" dirty="0" smtClean="0"/>
            </a:br>
            <a:r>
              <a:rPr lang="en-US" sz="5400" dirty="0" smtClean="0"/>
              <a:t> first aid</a:t>
            </a:r>
            <a:endParaRPr lang="en-US" sz="5400"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499654"/>
            <a:ext cx="5734050" cy="3146362"/>
          </a:xfrm>
          <a:prstGeom prst="rect">
            <a:avLst/>
          </a:prstGeom>
        </p:spPr>
      </p:pic>
      <p:pic>
        <p:nvPicPr>
          <p:cNvPr id="3" name="Paveikslėlis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32" y="4862993"/>
            <a:ext cx="3105150" cy="1984121"/>
          </a:xfrm>
          <a:prstGeom prst="rect">
            <a:avLst/>
          </a:prstGeom>
        </p:spPr>
      </p:pic>
      <p:pic>
        <p:nvPicPr>
          <p:cNvPr id="5" name="Paveikslėlis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8850" y="293272"/>
            <a:ext cx="2911929" cy="831535"/>
          </a:xfrm>
          <a:prstGeom prst="rect">
            <a:avLst/>
          </a:prstGeom>
        </p:spPr>
      </p:pic>
    </p:spTree>
    <p:extLst>
      <p:ext uri="{BB962C8B-B14F-4D97-AF65-F5344CB8AC3E}">
        <p14:creationId xmlns:p14="http://schemas.microsoft.com/office/powerpoint/2010/main" val="159999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903514" y="838200"/>
            <a:ext cx="8229600" cy="4572000"/>
          </a:xfrm>
        </p:spPr>
        <p:txBody>
          <a:bodyPr>
            <a:normAutofit/>
          </a:bodyPr>
          <a:lstStyle/>
          <a:p>
            <a:pPr marL="64008" indent="0">
              <a:buNone/>
            </a:pPr>
            <a:r>
              <a:rPr lang="en-US" sz="3200" b="1" dirty="0" smtClean="0"/>
              <a:t>Our purpose today are introduce you with skin injuries hiking and how to give first aid.</a:t>
            </a:r>
            <a:endParaRPr lang="en-US" sz="3200" b="1"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2286000"/>
            <a:ext cx="6410325" cy="4316954"/>
          </a:xfrm>
          <a:prstGeom prst="rect">
            <a:avLst/>
          </a:prstGeom>
        </p:spPr>
      </p:pic>
      <p:pic>
        <p:nvPicPr>
          <p:cNvPr id="2" name="Paveikslėlis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4853533"/>
            <a:ext cx="2936422" cy="1876308"/>
          </a:xfrm>
          <a:prstGeom prst="rect">
            <a:avLst/>
          </a:prstGeom>
        </p:spPr>
      </p:pic>
      <p:pic>
        <p:nvPicPr>
          <p:cNvPr id="5" name="Paveikslėlis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1200" y="43542"/>
            <a:ext cx="3161958" cy="902933"/>
          </a:xfrm>
          <a:prstGeom prst="rect">
            <a:avLst/>
          </a:prstGeom>
        </p:spPr>
      </p:pic>
    </p:spTree>
    <p:extLst>
      <p:ext uri="{BB962C8B-B14F-4D97-AF65-F5344CB8AC3E}">
        <p14:creationId xmlns:p14="http://schemas.microsoft.com/office/powerpoint/2010/main" val="2156590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en-US" sz="6600" dirty="0" smtClean="0"/>
              <a:t>Skin injuries</a:t>
            </a:r>
            <a:endParaRPr lang="en-US" sz="6600" dirty="0"/>
          </a:p>
        </p:txBody>
      </p:sp>
      <p:pic>
        <p:nvPicPr>
          <p:cNvPr id="6" name="Turinio vietos rezervavimo ženklas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107603"/>
            <a:ext cx="4680857" cy="2769197"/>
          </a:xfrm>
        </p:spPr>
      </p:pic>
      <p:pic>
        <p:nvPicPr>
          <p:cNvPr id="7" name="Paveikslėlis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2108385"/>
            <a:ext cx="4160185" cy="2768415"/>
          </a:xfrm>
          <a:prstGeom prst="rect">
            <a:avLst/>
          </a:prstGeom>
        </p:spPr>
      </p:pic>
      <p:pic>
        <p:nvPicPr>
          <p:cNvPr id="3" name="Paveikslėlis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000" y="179884"/>
            <a:ext cx="3175367" cy="906762"/>
          </a:xfrm>
          <a:prstGeom prst="rect">
            <a:avLst/>
          </a:prstGeom>
        </p:spPr>
      </p:pic>
      <p:pic>
        <p:nvPicPr>
          <p:cNvPr id="4" name="Paveikslėlis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400" y="4921282"/>
            <a:ext cx="3048000" cy="1947604"/>
          </a:xfrm>
          <a:prstGeom prst="rect">
            <a:avLst/>
          </a:prstGeom>
        </p:spPr>
      </p:pic>
    </p:spTree>
    <p:extLst>
      <p:ext uri="{BB962C8B-B14F-4D97-AF65-F5344CB8AC3E}">
        <p14:creationId xmlns:p14="http://schemas.microsoft.com/office/powerpoint/2010/main" val="974019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762000" y="1008498"/>
            <a:ext cx="8229600" cy="5334000"/>
          </a:xfrm>
        </p:spPr>
        <p:txBody>
          <a:bodyPr/>
          <a:lstStyle/>
          <a:p>
            <a:pPr marL="64008" indent="0">
              <a:buNone/>
            </a:pPr>
            <a:r>
              <a:rPr lang="en-US" b="1" dirty="0" smtClean="0"/>
              <a:t>If you scratch or cut your skin, you have to apply a patch, tissue or  clean cloth.</a:t>
            </a:r>
            <a:endParaRPr lang="en-US" b="1"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139191"/>
            <a:ext cx="5853654" cy="3643312"/>
          </a:xfrm>
          <a:prstGeom prst="rect">
            <a:avLst/>
          </a:prstGeom>
        </p:spPr>
      </p:pic>
      <p:pic>
        <p:nvPicPr>
          <p:cNvPr id="2" name="Paveikslėlis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0" y="152400"/>
            <a:ext cx="3233451" cy="923349"/>
          </a:xfrm>
          <a:prstGeom prst="rect">
            <a:avLst/>
          </a:prstGeom>
        </p:spPr>
      </p:pic>
      <p:pic>
        <p:nvPicPr>
          <p:cNvPr id="5" name="Paveikslėlis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48" y="4800600"/>
            <a:ext cx="3061644" cy="1956322"/>
          </a:xfrm>
          <a:prstGeom prst="rect">
            <a:avLst/>
          </a:prstGeom>
        </p:spPr>
      </p:pic>
    </p:spTree>
    <p:extLst>
      <p:ext uri="{BB962C8B-B14F-4D97-AF65-F5344CB8AC3E}">
        <p14:creationId xmlns:p14="http://schemas.microsoft.com/office/powerpoint/2010/main" val="64896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85800" y="771112"/>
            <a:ext cx="8229600" cy="4410487"/>
          </a:xfrm>
        </p:spPr>
        <p:txBody>
          <a:bodyPr/>
          <a:lstStyle/>
          <a:p>
            <a:pPr marL="64008" indent="0" algn="just">
              <a:buNone/>
            </a:pPr>
            <a:r>
              <a:rPr lang="en-US" b="1" dirty="0" smtClean="0"/>
              <a:t>If cut or scratch don’t make danger to your health, you can walk further. But if it’s big lesion, you have to call 112 ant they will take you to the nearest hospital.</a:t>
            </a:r>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730500"/>
            <a:ext cx="8229600"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aveikslėlis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2819400"/>
            <a:ext cx="6464964" cy="3459843"/>
          </a:xfrm>
          <a:prstGeom prst="rect">
            <a:avLst/>
          </a:prstGeom>
        </p:spPr>
      </p:pic>
      <p:pic>
        <p:nvPicPr>
          <p:cNvPr id="2" name="Paveikslėlis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1200" y="76199"/>
            <a:ext cx="3233738" cy="771113"/>
          </a:xfrm>
          <a:prstGeom prst="rect">
            <a:avLst/>
          </a:prstGeom>
        </p:spPr>
      </p:pic>
      <p:pic>
        <p:nvPicPr>
          <p:cNvPr id="5" name="Paveikslėlis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657" y="4876800"/>
            <a:ext cx="2978485" cy="1903185"/>
          </a:xfrm>
          <a:prstGeom prst="rect">
            <a:avLst/>
          </a:prstGeom>
        </p:spPr>
      </p:pic>
    </p:spTree>
    <p:extLst>
      <p:ext uri="{BB962C8B-B14F-4D97-AF65-F5344CB8AC3E}">
        <p14:creationId xmlns:p14="http://schemas.microsoft.com/office/powerpoint/2010/main" val="1633498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52400" y="304800"/>
            <a:ext cx="8229600" cy="1399032"/>
          </a:xfrm>
        </p:spPr>
        <p:txBody>
          <a:bodyPr/>
          <a:lstStyle/>
          <a:p>
            <a:r>
              <a:rPr lang="en-US" dirty="0" smtClean="0"/>
              <a:t>IMPORTANT TO KNOW</a:t>
            </a:r>
            <a:endParaRPr lang="en-US" dirty="0"/>
          </a:p>
        </p:txBody>
      </p:sp>
      <p:sp>
        <p:nvSpPr>
          <p:cNvPr id="3" name="Turinio vietos rezervavimo ženklas 2"/>
          <p:cNvSpPr>
            <a:spLocks noGrp="1"/>
          </p:cNvSpPr>
          <p:nvPr>
            <p:ph idx="1"/>
          </p:nvPr>
        </p:nvSpPr>
        <p:spPr>
          <a:xfrm>
            <a:off x="609600" y="1295400"/>
            <a:ext cx="8229600" cy="4572000"/>
          </a:xfrm>
        </p:spPr>
        <p:txBody>
          <a:bodyPr/>
          <a:lstStyle/>
          <a:p>
            <a:pPr marL="64008" indent="0">
              <a:buNone/>
            </a:pPr>
            <a:r>
              <a:rPr lang="en-US" b="1" dirty="0" smtClean="0"/>
              <a:t>Don’t touch injured place with dirty hands, disinfect them because in the wound can arise an infection.</a:t>
            </a:r>
            <a:endParaRPr lang="en-US"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730500"/>
            <a:ext cx="8229600"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aveikslėlis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2862943"/>
            <a:ext cx="5943600" cy="3962400"/>
          </a:xfrm>
          <a:prstGeom prst="rect">
            <a:avLst/>
          </a:prstGeom>
        </p:spPr>
      </p:pic>
      <p:pic>
        <p:nvPicPr>
          <p:cNvPr id="5" name="Paveikslėlis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4600" y="70160"/>
            <a:ext cx="2702363" cy="771691"/>
          </a:xfrm>
          <a:prstGeom prst="rect">
            <a:avLst/>
          </a:prstGeom>
        </p:spPr>
      </p:pic>
      <p:pic>
        <p:nvPicPr>
          <p:cNvPr id="6" name="Paveikslėlis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787107"/>
            <a:ext cx="2982566" cy="1905793"/>
          </a:xfrm>
          <a:prstGeom prst="rect">
            <a:avLst/>
          </a:prstGeom>
        </p:spPr>
      </p:pic>
    </p:spTree>
    <p:extLst>
      <p:ext uri="{BB962C8B-B14F-4D97-AF65-F5344CB8AC3E}">
        <p14:creationId xmlns:p14="http://schemas.microsoft.com/office/powerpoint/2010/main" val="2229675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85800" y="927797"/>
            <a:ext cx="8229600" cy="4572000"/>
          </a:xfrm>
        </p:spPr>
        <p:txBody>
          <a:bodyPr>
            <a:normAutofit/>
          </a:bodyPr>
          <a:lstStyle/>
          <a:p>
            <a:pPr marL="64008" indent="0" algn="just">
              <a:buNone/>
            </a:pPr>
            <a:r>
              <a:rPr lang="en-US" sz="4000" b="1" spc="-150" dirty="0" smtClean="0"/>
              <a:t>If you’re going on a hike, you need to have first aid kit.</a:t>
            </a:r>
            <a:endParaRPr lang="en-US" sz="4000" b="1" spc="-150"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2285999"/>
            <a:ext cx="6286500" cy="4200525"/>
          </a:xfrm>
          <a:prstGeom prst="rect">
            <a:avLst/>
          </a:prstGeom>
        </p:spPr>
      </p:pic>
      <p:pic>
        <p:nvPicPr>
          <p:cNvPr id="2" name="Paveikslėlis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95316"/>
            <a:ext cx="2940486" cy="839690"/>
          </a:xfrm>
          <a:prstGeom prst="rect">
            <a:avLst/>
          </a:prstGeom>
        </p:spPr>
      </p:pic>
      <p:pic>
        <p:nvPicPr>
          <p:cNvPr id="5" name="Paveikslėlis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800600"/>
            <a:ext cx="2981325" cy="1905000"/>
          </a:xfrm>
          <a:prstGeom prst="rect">
            <a:avLst/>
          </a:prstGeom>
        </p:spPr>
      </p:pic>
    </p:spTree>
    <p:extLst>
      <p:ext uri="{BB962C8B-B14F-4D97-AF65-F5344CB8AC3E}">
        <p14:creationId xmlns:p14="http://schemas.microsoft.com/office/powerpoint/2010/main" val="3641425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94696" y="762000"/>
            <a:ext cx="8229600" cy="5257800"/>
          </a:xfrm>
        </p:spPr>
        <p:txBody>
          <a:bodyPr/>
          <a:lstStyle/>
          <a:p>
            <a:pPr marL="64008" indent="0" algn="just">
              <a:buNone/>
            </a:pPr>
            <a:r>
              <a:rPr lang="en-US" b="1" spc="-150" dirty="0" smtClean="0"/>
              <a:t>In </a:t>
            </a:r>
            <a:r>
              <a:rPr lang="en-US" b="1" spc="-150" dirty="0" smtClean="0"/>
              <a:t>first aid </a:t>
            </a:r>
            <a:r>
              <a:rPr lang="en-US" b="1" spc="-150" dirty="0" smtClean="0"/>
              <a:t>kit you will need stuff like </a:t>
            </a:r>
            <a:r>
              <a:rPr lang="en-US" b="1" spc="-150" dirty="0" smtClean="0"/>
              <a:t>plasters</a:t>
            </a:r>
            <a:r>
              <a:rPr lang="en-US" b="1" spc="-150" dirty="0" smtClean="0"/>
              <a:t>, scissors, thermometer, bandages, dressing pads and many other things to give a first aid</a:t>
            </a:r>
            <a:r>
              <a:rPr lang="en-US" b="1" spc="-150" dirty="0" smtClean="0"/>
              <a:t>. </a:t>
            </a:r>
            <a:endParaRPr lang="en-US" b="1" spc="-150" dirty="0" smtClean="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2362200"/>
            <a:ext cx="6666896" cy="3750129"/>
          </a:xfrm>
          <a:prstGeom prst="rect">
            <a:avLst/>
          </a:prstGeom>
        </p:spPr>
      </p:pic>
      <p:pic>
        <p:nvPicPr>
          <p:cNvPr id="2" name="Paveikslėlis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0"/>
            <a:ext cx="2730536" cy="779735"/>
          </a:xfrm>
          <a:prstGeom prst="rect">
            <a:avLst/>
          </a:prstGeom>
        </p:spPr>
      </p:pic>
      <p:pic>
        <p:nvPicPr>
          <p:cNvPr id="5" name="Paveikslėlis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860471"/>
            <a:ext cx="3219831" cy="2057400"/>
          </a:xfrm>
          <a:prstGeom prst="rect">
            <a:avLst/>
          </a:prstGeom>
        </p:spPr>
      </p:pic>
    </p:spTree>
    <p:extLst>
      <p:ext uri="{BB962C8B-B14F-4D97-AF65-F5344CB8AC3E}">
        <p14:creationId xmlns:p14="http://schemas.microsoft.com/office/powerpoint/2010/main" val="39782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ėga">
  <a:themeElements>
    <a:clrScheme name="Jėga">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Jėga">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Jėga">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348</TotalTime>
  <Words>145</Words>
  <Application>Microsoft Office PowerPoint</Application>
  <PresentationFormat>Demonstracija ekrane (4:3)</PresentationFormat>
  <Paragraphs>9</Paragraphs>
  <Slides>8</Slides>
  <Notes>0</Notes>
  <HiddenSlides>0</HiddenSlides>
  <MMClips>0</MMClips>
  <ScaleCrop>false</ScaleCrop>
  <HeadingPairs>
    <vt:vector size="4" baseType="variant">
      <vt:variant>
        <vt:lpstr>Tema</vt:lpstr>
      </vt:variant>
      <vt:variant>
        <vt:i4>1</vt:i4>
      </vt:variant>
      <vt:variant>
        <vt:lpstr>Skaidrių pavadinimai</vt:lpstr>
      </vt:variant>
      <vt:variant>
        <vt:i4>8</vt:i4>
      </vt:variant>
    </vt:vector>
  </HeadingPairs>
  <TitlesOfParts>
    <vt:vector size="9" baseType="lpstr">
      <vt:lpstr>Jėga</vt:lpstr>
      <vt:lpstr>Skin injuries hiking  and  first aid</vt:lpstr>
      <vt:lpstr>PowerPoint pristatymas</vt:lpstr>
      <vt:lpstr>Skin injuries</vt:lpstr>
      <vt:lpstr>PowerPoint pristatymas</vt:lpstr>
      <vt:lpstr>PowerPoint pristatymas</vt:lpstr>
      <vt:lpstr>IMPORTANT TO KNOW</vt:lpstr>
      <vt:lpstr>PowerPoint pristatymas</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Skin injuries hiking  and  first aid</dc:title>
  <dc:creator>HP</dc:creator>
  <cp:lastModifiedBy>HP</cp:lastModifiedBy>
  <cp:revision>15</cp:revision>
  <dcterms:created xsi:type="dcterms:W3CDTF">2019-01-22T17:29:30Z</dcterms:created>
  <dcterms:modified xsi:type="dcterms:W3CDTF">2019-01-30T16:15:36Z</dcterms:modified>
</cp:coreProperties>
</file>