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657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900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245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034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344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688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361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265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875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413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514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9EB5-5458-498A-AB99-50FC8E1BEEA2}" type="datetimeFigureOut">
              <a:rPr lang="lt-LT" smtClean="0"/>
              <a:t>2019-03-05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FEC4-F789-496D-96DF-5FC1659406E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52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447" y="3050235"/>
            <a:ext cx="2975106" cy="190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217" y="1240971"/>
            <a:ext cx="10463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Lithuanian </a:t>
            </a:r>
            <a:r>
              <a:rPr lang="lt-LT" sz="44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Students</a:t>
            </a:r>
            <a:r>
              <a:rPr lang="lt-LT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lt-LT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Historical</a:t>
            </a:r>
            <a:r>
              <a:rPr lang="lt-LT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</a:t>
            </a:r>
            <a:endParaRPr lang="lt-LT" sz="4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lt-LT" sz="44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Cognitive</a:t>
            </a:r>
            <a:r>
              <a:rPr lang="lt-LT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lt-LT" sz="44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Hiking</a:t>
            </a:r>
            <a:r>
              <a:rPr lang="lt-LT" sz="440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lt-LT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</a:t>
            </a:r>
            <a:r>
              <a:rPr lang="lt-LT" sz="440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 </a:t>
            </a:r>
            <a:r>
              <a:rPr lang="lt-LT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Grodno</a:t>
            </a:r>
            <a:r>
              <a:rPr lang="lt-LT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18.12.2018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38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Lithuanian </a:t>
            </a:r>
            <a:r>
              <a:rPr lang="lt-LT" dirty="0" err="1" smtClean="0"/>
              <a:t>students</a:t>
            </a:r>
            <a:r>
              <a:rPr lang="lt-LT" dirty="0" smtClean="0"/>
              <a:t> </a:t>
            </a:r>
            <a:r>
              <a:rPr lang="lt-LT" dirty="0" err="1" smtClean="0"/>
              <a:t>Historical</a:t>
            </a:r>
            <a:r>
              <a:rPr lang="lt-LT" dirty="0" smtClean="0"/>
              <a:t>, </a:t>
            </a:r>
            <a:r>
              <a:rPr lang="lt-LT" dirty="0" err="1"/>
              <a:t>C</a:t>
            </a:r>
            <a:r>
              <a:rPr lang="lt-LT" dirty="0" err="1" smtClean="0"/>
              <a:t>ognitive</a:t>
            </a:r>
            <a:r>
              <a:rPr lang="lt-LT" dirty="0" smtClean="0"/>
              <a:t> </a:t>
            </a:r>
            <a:r>
              <a:rPr lang="lt-LT" dirty="0" err="1" smtClean="0"/>
              <a:t>hiking</a:t>
            </a:r>
            <a:r>
              <a:rPr lang="lt-LT" dirty="0" smtClean="0"/>
              <a:t> to </a:t>
            </a:r>
            <a:r>
              <a:rPr lang="lt-LT" dirty="0" err="1" smtClean="0"/>
              <a:t>Grodno</a:t>
            </a:r>
            <a:r>
              <a:rPr lang="lt-LT" dirty="0" smtClean="0"/>
              <a:t>  18.12.2018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54" y="1825625"/>
            <a:ext cx="9235440" cy="46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9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9" y="1825624"/>
            <a:ext cx="8895805" cy="46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3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1" y="1825625"/>
            <a:ext cx="9065623" cy="47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867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Plačiaekranė</PresentationFormat>
  <Paragraphs>3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„Office“ tema</vt:lpstr>
      <vt:lpstr>„PowerPoint“ pateiktis</vt:lpstr>
      <vt:lpstr> Lithuanian students Historical, Cognitive hiking to Grodno  18.12.2018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„Windows“ vartotojas</dc:creator>
  <cp:lastModifiedBy>„Windows“ vartotojas</cp:lastModifiedBy>
  <cp:revision>3</cp:revision>
  <dcterms:created xsi:type="dcterms:W3CDTF">2019-03-05T09:56:15Z</dcterms:created>
  <dcterms:modified xsi:type="dcterms:W3CDTF">2019-03-05T10:13:55Z</dcterms:modified>
</cp:coreProperties>
</file>