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65488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349139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58951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100234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99729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B8228009-7DF2-441E-87CB-0E0C46FCD886}" type="datetimeFigureOut">
              <a:rPr lang="lt-LT" smtClean="0"/>
              <a:t>2019-02-04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375105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B8228009-7DF2-441E-87CB-0E0C46FCD886}" type="datetimeFigureOut">
              <a:rPr lang="lt-LT" smtClean="0"/>
              <a:t>2019-02-04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241843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B8228009-7DF2-441E-87CB-0E0C46FCD886}" type="datetimeFigureOut">
              <a:rPr lang="lt-LT" smtClean="0"/>
              <a:t>2019-02-04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254922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8228009-7DF2-441E-87CB-0E0C46FCD886}" type="datetimeFigureOut">
              <a:rPr lang="lt-LT" smtClean="0"/>
              <a:t>2019-02-04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164977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B8228009-7DF2-441E-87CB-0E0C46FCD886}" type="datetimeFigureOut">
              <a:rPr lang="lt-LT" smtClean="0"/>
              <a:t>2019-02-04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7931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B8228009-7DF2-441E-87CB-0E0C46FCD886}" type="datetimeFigureOut">
              <a:rPr lang="lt-LT" smtClean="0"/>
              <a:t>2019-02-04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AD62972-0170-44F0-8969-1A3A8C2BB0DA}" type="slidenum">
              <a:rPr lang="lt-LT" smtClean="0"/>
              <a:t>‹#›</a:t>
            </a:fld>
            <a:endParaRPr lang="lt-LT"/>
          </a:p>
        </p:txBody>
      </p:sp>
    </p:spTree>
    <p:extLst>
      <p:ext uri="{BB962C8B-B14F-4D97-AF65-F5344CB8AC3E}">
        <p14:creationId xmlns:p14="http://schemas.microsoft.com/office/powerpoint/2010/main" val="419731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28009-7DF2-441E-87CB-0E0C46FCD886}" type="datetimeFigureOut">
              <a:rPr lang="lt-LT" smtClean="0"/>
              <a:t>2019-02-04</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62972-0170-44F0-8969-1A3A8C2BB0DA}" type="slidenum">
              <a:rPr lang="lt-LT" smtClean="0"/>
              <a:t>‹#›</a:t>
            </a:fld>
            <a:endParaRPr lang="lt-LT"/>
          </a:p>
        </p:txBody>
      </p:sp>
    </p:spTree>
    <p:extLst>
      <p:ext uri="{BB962C8B-B14F-4D97-AF65-F5344CB8AC3E}">
        <p14:creationId xmlns:p14="http://schemas.microsoft.com/office/powerpoint/2010/main" val="321005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7F1TMq5Dv4"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7" y="2965269"/>
            <a:ext cx="6072868" cy="3370217"/>
          </a:xfrm>
          <a:prstGeom prst="rect">
            <a:avLst/>
          </a:prstGeom>
        </p:spPr>
      </p:pic>
      <p:pic>
        <p:nvPicPr>
          <p:cNvPr id="4" name="Paveikslėlis 3"/>
          <p:cNvPicPr>
            <a:picLocks noChangeAspect="1"/>
          </p:cNvPicPr>
          <p:nvPr/>
        </p:nvPicPr>
        <p:blipFill>
          <a:blip r:embed="rId3"/>
          <a:stretch>
            <a:fillRect/>
          </a:stretch>
        </p:blipFill>
        <p:spPr>
          <a:xfrm>
            <a:off x="8891043" y="175940"/>
            <a:ext cx="3300957" cy="2449694"/>
          </a:xfrm>
          <a:prstGeom prst="rect">
            <a:avLst/>
          </a:prstGeom>
        </p:spPr>
      </p:pic>
      <p:sp>
        <p:nvSpPr>
          <p:cNvPr id="6" name="TextBox 5"/>
          <p:cNvSpPr txBox="1"/>
          <p:nvPr/>
        </p:nvSpPr>
        <p:spPr>
          <a:xfrm>
            <a:off x="1789612" y="1672046"/>
            <a:ext cx="7432766" cy="461665"/>
          </a:xfrm>
          <a:prstGeom prst="rect">
            <a:avLst/>
          </a:prstGeom>
          <a:noFill/>
        </p:spPr>
        <p:txBody>
          <a:bodyPr wrap="square" rtlCol="0">
            <a:spAutoFit/>
          </a:bodyPr>
          <a:lstStyle/>
          <a:p>
            <a:r>
              <a:rPr lang="en-US" dirty="0"/>
              <a:t> </a:t>
            </a:r>
            <a:r>
              <a:rPr lang="lt-LT" dirty="0" smtClean="0"/>
              <a:t>          </a:t>
            </a:r>
            <a:r>
              <a:rPr lang="en-US" sz="2400" b="1" dirty="0" smtClean="0"/>
              <a:t>Literature  </a:t>
            </a:r>
            <a:r>
              <a:rPr lang="en-US" sz="2400" b="1" dirty="0"/>
              <a:t>or  poems related to the way in </a:t>
            </a:r>
            <a:r>
              <a:rPr lang="lt-LT" sz="2400" b="1" dirty="0"/>
              <a:t> </a:t>
            </a:r>
            <a:r>
              <a:rPr lang="lt-LT" sz="2400" b="1" dirty="0" smtClean="0"/>
              <a:t>Lithuania</a:t>
            </a:r>
            <a:endParaRPr lang="lt-LT" sz="2400" b="1" dirty="0"/>
          </a:p>
        </p:txBody>
      </p:sp>
    </p:spTree>
    <p:extLst>
      <p:ext uri="{BB962C8B-B14F-4D97-AF65-F5344CB8AC3E}">
        <p14:creationId xmlns:p14="http://schemas.microsoft.com/office/powerpoint/2010/main" val="4059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966651" y="666207"/>
            <a:ext cx="8791303" cy="6191793"/>
          </a:xfrm>
          <a:prstGeom prst="rect">
            <a:avLst/>
          </a:prstGeom>
        </p:spPr>
      </p:pic>
    </p:spTree>
    <p:extLst>
      <p:ext uri="{BB962C8B-B14F-4D97-AF65-F5344CB8AC3E}">
        <p14:creationId xmlns:p14="http://schemas.microsoft.com/office/powerpoint/2010/main" val="165469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866517" y="1135728"/>
            <a:ext cx="8451668" cy="5480149"/>
          </a:xfrm>
          <a:prstGeom prst="rect">
            <a:avLst/>
          </a:prstGeom>
        </p:spPr>
      </p:pic>
      <p:sp>
        <p:nvSpPr>
          <p:cNvPr id="4" name="TextBox 3"/>
          <p:cNvSpPr txBox="1"/>
          <p:nvPr/>
        </p:nvSpPr>
        <p:spPr>
          <a:xfrm>
            <a:off x="837128" y="489397"/>
            <a:ext cx="10108168" cy="646331"/>
          </a:xfrm>
          <a:prstGeom prst="rect">
            <a:avLst/>
          </a:prstGeom>
          <a:noFill/>
        </p:spPr>
        <p:txBody>
          <a:bodyPr wrap="square" rtlCol="0">
            <a:spAutoFit/>
          </a:bodyPr>
          <a:lstStyle/>
          <a:p>
            <a:r>
              <a:rPr lang="en-US" dirty="0"/>
              <a:t>In </a:t>
            </a:r>
            <a:r>
              <a:rPr lang="en-US" dirty="0" err="1"/>
              <a:t>Partizans</a:t>
            </a:r>
            <a:r>
              <a:rPr lang="en-US" dirty="0"/>
              <a:t> territory called </a:t>
            </a:r>
            <a:r>
              <a:rPr lang="en-US" dirty="0" err="1"/>
              <a:t>Tauras</a:t>
            </a:r>
            <a:r>
              <a:rPr lang="en-US" dirty="0"/>
              <a:t> district you have also hiked - partners of the project "Walking </a:t>
            </a:r>
            <a:r>
              <a:rPr lang="en-US"/>
              <a:t>the </a:t>
            </a:r>
            <a:r>
              <a:rPr lang="en-US" smtClean="0"/>
              <a:t>line“, </a:t>
            </a:r>
            <a:r>
              <a:rPr lang="en-US" dirty="0"/>
              <a:t>while visiting Lithuania</a:t>
            </a:r>
            <a:r>
              <a:rPr lang="lt-LT" dirty="0" smtClean="0">
                <a:solidFill>
                  <a:prstClr val="black"/>
                </a:solidFill>
                <a:hlinkClick r:id="rId3"/>
              </a:rPr>
              <a:t>https</a:t>
            </a:r>
            <a:r>
              <a:rPr lang="lt-LT" dirty="0">
                <a:solidFill>
                  <a:prstClr val="black"/>
                </a:solidFill>
                <a:hlinkClick r:id="rId3"/>
              </a:rPr>
              <a:t>://www.youtube.com/watch?v=W7F1TMq5Dv4</a:t>
            </a:r>
            <a:r>
              <a:rPr lang="lt-LT" dirty="0">
                <a:solidFill>
                  <a:prstClr val="black"/>
                </a:solidFill>
              </a:rPr>
              <a:t> </a:t>
            </a:r>
            <a:endParaRPr lang="en-US" dirty="0"/>
          </a:p>
        </p:txBody>
      </p:sp>
    </p:spTree>
    <p:extLst>
      <p:ext uri="{BB962C8B-B14F-4D97-AF65-F5344CB8AC3E}">
        <p14:creationId xmlns:p14="http://schemas.microsoft.com/office/powerpoint/2010/main" val="254639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stretch>
            <a:fillRect/>
          </a:stretch>
        </p:blipFill>
        <p:spPr>
          <a:xfrm>
            <a:off x="195943" y="-378823"/>
            <a:ext cx="11996057" cy="8255726"/>
          </a:xfrm>
          <a:prstGeom prst="rect">
            <a:avLst/>
          </a:prstGeom>
        </p:spPr>
      </p:pic>
    </p:spTree>
    <p:extLst>
      <p:ext uri="{BB962C8B-B14F-4D97-AF65-F5344CB8AC3E}">
        <p14:creationId xmlns:p14="http://schemas.microsoft.com/office/powerpoint/2010/main" val="386284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242150" y="-331631"/>
            <a:ext cx="13011150" cy="7315200"/>
          </a:xfrm>
          <a:prstGeom prst="rect">
            <a:avLst/>
          </a:prstGeom>
        </p:spPr>
      </p:pic>
    </p:spTree>
    <p:extLst>
      <p:ext uri="{BB962C8B-B14F-4D97-AF65-F5344CB8AC3E}">
        <p14:creationId xmlns:p14="http://schemas.microsoft.com/office/powerpoint/2010/main" val="297193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en-US" sz="2800" dirty="0" smtClean="0"/>
              <a:t>This is a factual, first-hand account of the</a:t>
            </a:r>
            <a:br>
              <a:rPr lang="en-US" sz="2800" dirty="0" smtClean="0"/>
            </a:br>
            <a:r>
              <a:rPr lang="en-US" sz="2800" dirty="0" smtClean="0"/>
              <a:t>activities of the armed resistance movement in</a:t>
            </a:r>
            <a:br>
              <a:rPr lang="en-US" sz="2800" dirty="0" smtClean="0"/>
            </a:br>
            <a:r>
              <a:rPr lang="en-US" sz="2800" dirty="0" smtClean="0"/>
              <a:t>Lithuania during the first three years of Russian</a:t>
            </a:r>
            <a:br>
              <a:rPr lang="en-US" sz="2800" dirty="0" smtClean="0"/>
            </a:br>
            <a:r>
              <a:rPr lang="en-US" sz="2800" dirty="0" smtClean="0"/>
              <a:t>occupation (1944-47)</a:t>
            </a:r>
            <a:endParaRPr lang="lt-LT" sz="2800" dirty="0"/>
          </a:p>
        </p:txBody>
      </p:sp>
      <p:pic>
        <p:nvPicPr>
          <p:cNvPr id="6" name="Turinio vietos rezervavimo ženklas 5"/>
          <p:cNvPicPr>
            <a:picLocks noGrp="1" noChangeAspect="1"/>
          </p:cNvPicPr>
          <p:nvPr>
            <p:ph idx="1"/>
          </p:nvPr>
        </p:nvPicPr>
        <p:blipFill>
          <a:blip r:embed="rId2"/>
          <a:stretch>
            <a:fillRect/>
          </a:stretch>
        </p:blipFill>
        <p:spPr>
          <a:xfrm>
            <a:off x="953590" y="1838688"/>
            <a:ext cx="9196678" cy="5293632"/>
          </a:xfrm>
          <a:prstGeom prst="rect">
            <a:avLst/>
          </a:prstGeom>
        </p:spPr>
      </p:pic>
    </p:spTree>
    <p:extLst>
      <p:ext uri="{BB962C8B-B14F-4D97-AF65-F5344CB8AC3E}">
        <p14:creationId xmlns:p14="http://schemas.microsoft.com/office/powerpoint/2010/main" val="152976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0446" y="6048103"/>
            <a:ext cx="11430000" cy="923330"/>
          </a:xfrm>
          <a:prstGeom prst="rect">
            <a:avLst/>
          </a:prstGeom>
          <a:noFill/>
        </p:spPr>
        <p:txBody>
          <a:bodyPr wrap="square" rtlCol="0">
            <a:spAutoFit/>
          </a:bodyPr>
          <a:lstStyle/>
          <a:p>
            <a:r>
              <a:rPr lang="en-US" dirty="0" smtClean="0"/>
              <a:t>The author, a leading figure in the movement, vividly describes how he and countless other young Lithuanian men and women were forced by relentless Soviet persecutions to abandon their everyday activities and take up arms against their nation’s oppressors.</a:t>
            </a:r>
            <a:endParaRPr lang="en-US" dirty="0"/>
          </a:p>
        </p:txBody>
      </p:sp>
      <p:pic>
        <p:nvPicPr>
          <p:cNvPr id="11" name="Paveikslėlis 10"/>
          <p:cNvPicPr>
            <a:picLocks noChangeAspect="1"/>
          </p:cNvPicPr>
          <p:nvPr/>
        </p:nvPicPr>
        <p:blipFill>
          <a:blip r:embed="rId2"/>
          <a:stretch>
            <a:fillRect/>
          </a:stretch>
        </p:blipFill>
        <p:spPr>
          <a:xfrm>
            <a:off x="1345475" y="770709"/>
            <a:ext cx="8255725" cy="4989331"/>
          </a:xfrm>
          <a:prstGeom prst="rect">
            <a:avLst/>
          </a:prstGeom>
        </p:spPr>
      </p:pic>
    </p:spTree>
    <p:extLst>
      <p:ext uri="{BB962C8B-B14F-4D97-AF65-F5344CB8AC3E}">
        <p14:creationId xmlns:p14="http://schemas.microsoft.com/office/powerpoint/2010/main" val="240063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949" y="6074229"/>
            <a:ext cx="11011988" cy="923330"/>
          </a:xfrm>
          <a:prstGeom prst="rect">
            <a:avLst/>
          </a:prstGeom>
          <a:noFill/>
        </p:spPr>
        <p:txBody>
          <a:bodyPr wrap="square" rtlCol="0">
            <a:spAutoFit/>
          </a:bodyPr>
          <a:lstStyle/>
          <a:p>
            <a:r>
              <a:rPr lang="en-US" dirty="0" smtClean="0"/>
              <a:t>We see them risking their lives to protect</a:t>
            </a:r>
            <a:r>
              <a:rPr lang="lt-LT" dirty="0" smtClean="0"/>
              <a:t> </a:t>
            </a:r>
            <a:r>
              <a:rPr lang="en-US" dirty="0" smtClean="0"/>
              <a:t>Lithuanian farmers against Red Army</a:t>
            </a:r>
            <a:r>
              <a:rPr lang="lt-LT" dirty="0" smtClean="0"/>
              <a:t> </a:t>
            </a:r>
            <a:r>
              <a:rPr lang="en-US" dirty="0" smtClean="0"/>
              <a:t>marauders, publishing underground newspapers</a:t>
            </a:r>
            <a:r>
              <a:rPr lang="lt-LT" dirty="0" smtClean="0"/>
              <a:t> </a:t>
            </a:r>
            <a:r>
              <a:rPr lang="en-US" dirty="0" smtClean="0"/>
              <a:t>to combat the vast Communist</a:t>
            </a:r>
            <a:r>
              <a:rPr lang="lt-LT" dirty="0" smtClean="0"/>
              <a:t> </a:t>
            </a:r>
            <a:r>
              <a:rPr lang="en-US" dirty="0" smtClean="0"/>
              <a:t>propaganda machine, even pitting their meager</a:t>
            </a:r>
            <a:r>
              <a:rPr lang="lt-LT" dirty="0" smtClean="0"/>
              <a:t> </a:t>
            </a:r>
            <a:r>
              <a:rPr lang="en-US" dirty="0" smtClean="0"/>
              <a:t>forces against the dreaded NKVD and MGB.</a:t>
            </a:r>
            <a:endParaRPr lang="lt-LT" dirty="0"/>
          </a:p>
        </p:txBody>
      </p:sp>
      <p:pic>
        <p:nvPicPr>
          <p:cNvPr id="4" name="Paveikslėlis 3"/>
          <p:cNvPicPr>
            <a:picLocks noChangeAspect="1"/>
          </p:cNvPicPr>
          <p:nvPr/>
        </p:nvPicPr>
        <p:blipFill>
          <a:blip r:embed="rId2"/>
          <a:stretch>
            <a:fillRect/>
          </a:stretch>
        </p:blipFill>
        <p:spPr>
          <a:xfrm>
            <a:off x="1959430" y="1"/>
            <a:ext cx="7511142" cy="6074228"/>
          </a:xfrm>
          <a:prstGeom prst="rect">
            <a:avLst/>
          </a:prstGeom>
        </p:spPr>
      </p:pic>
    </p:spTree>
    <p:extLst>
      <p:ext uri="{BB962C8B-B14F-4D97-AF65-F5344CB8AC3E}">
        <p14:creationId xmlns:p14="http://schemas.microsoft.com/office/powerpoint/2010/main" val="127325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376" y="6010202"/>
            <a:ext cx="6774286" cy="646331"/>
          </a:xfrm>
          <a:prstGeom prst="rect">
            <a:avLst/>
          </a:prstGeom>
          <a:noFill/>
        </p:spPr>
        <p:txBody>
          <a:bodyPr wrap="square" rtlCol="0">
            <a:spAutoFit/>
          </a:bodyPr>
          <a:lstStyle/>
          <a:p>
            <a:r>
              <a:rPr lang="en-US" dirty="0" smtClean="0"/>
              <a:t> One of the most popular hiking trips in Lithuania is the routs of partisan trails </a:t>
            </a:r>
            <a:r>
              <a:rPr lang="lt-LT" dirty="0" smtClean="0"/>
              <a:t>,,</a:t>
            </a:r>
            <a:r>
              <a:rPr lang="lt-LT" dirty="0" err="1" smtClean="0"/>
              <a:t>Forest</a:t>
            </a:r>
            <a:r>
              <a:rPr lang="lt-LT" dirty="0" smtClean="0"/>
              <a:t> </a:t>
            </a:r>
            <a:r>
              <a:rPr lang="lt-LT" dirty="0" err="1" smtClean="0"/>
              <a:t>Brothers</a:t>
            </a:r>
            <a:r>
              <a:rPr lang="lt-LT" dirty="0" smtClean="0"/>
              <a:t>“.  </a:t>
            </a:r>
            <a:endParaRPr lang="lt-LT" dirty="0"/>
          </a:p>
        </p:txBody>
      </p:sp>
      <p:pic>
        <p:nvPicPr>
          <p:cNvPr id="3" name="Paveikslėlis 2"/>
          <p:cNvPicPr>
            <a:picLocks noChangeAspect="1"/>
          </p:cNvPicPr>
          <p:nvPr/>
        </p:nvPicPr>
        <p:blipFill>
          <a:blip r:embed="rId2"/>
          <a:stretch>
            <a:fillRect/>
          </a:stretch>
        </p:blipFill>
        <p:spPr>
          <a:xfrm>
            <a:off x="1812213" y="223355"/>
            <a:ext cx="7919720" cy="5460276"/>
          </a:xfrm>
          <a:prstGeom prst="rect">
            <a:avLst/>
          </a:prstGeom>
        </p:spPr>
      </p:pic>
    </p:spTree>
    <p:extLst>
      <p:ext uri="{BB962C8B-B14F-4D97-AF65-F5344CB8AC3E}">
        <p14:creationId xmlns:p14="http://schemas.microsoft.com/office/powerpoint/2010/main" val="163444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2927076" y="953036"/>
            <a:ext cx="4817215" cy="5854889"/>
          </a:xfrm>
          <a:prstGeom prst="rect">
            <a:avLst/>
          </a:prstGeom>
        </p:spPr>
      </p:pic>
      <p:sp>
        <p:nvSpPr>
          <p:cNvPr id="3" name="TextBox 2"/>
          <p:cNvSpPr txBox="1"/>
          <p:nvPr/>
        </p:nvSpPr>
        <p:spPr>
          <a:xfrm>
            <a:off x="1858387" y="244699"/>
            <a:ext cx="6954592" cy="584775"/>
          </a:xfrm>
          <a:prstGeom prst="rect">
            <a:avLst/>
          </a:prstGeom>
          <a:noFill/>
        </p:spPr>
        <p:txBody>
          <a:bodyPr wrap="square" rtlCol="0">
            <a:spAutoFit/>
          </a:bodyPr>
          <a:lstStyle/>
          <a:p>
            <a:pPr algn="ctr"/>
            <a:r>
              <a:rPr lang="en-US" sz="3200" dirty="0"/>
              <a:t>The Lithuanian partisan honoring hike</a:t>
            </a:r>
          </a:p>
        </p:txBody>
      </p:sp>
    </p:spTree>
    <p:extLst>
      <p:ext uri="{BB962C8B-B14F-4D97-AF65-F5344CB8AC3E}">
        <p14:creationId xmlns:p14="http://schemas.microsoft.com/office/powerpoint/2010/main" val="298540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731521" y="116835"/>
            <a:ext cx="9901646" cy="6634269"/>
          </a:xfrm>
          <a:prstGeom prst="rect">
            <a:avLst/>
          </a:prstGeom>
        </p:spPr>
      </p:pic>
    </p:spTree>
    <p:extLst>
      <p:ext uri="{BB962C8B-B14F-4D97-AF65-F5344CB8AC3E}">
        <p14:creationId xmlns:p14="http://schemas.microsoft.com/office/powerpoint/2010/main" val="147575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06286" y="457200"/>
            <a:ext cx="9339943" cy="6400800"/>
          </a:xfrm>
          <a:prstGeom prst="rect">
            <a:avLst/>
          </a:prstGeom>
        </p:spPr>
      </p:pic>
    </p:spTree>
    <p:extLst>
      <p:ext uri="{BB962C8B-B14F-4D97-AF65-F5344CB8AC3E}">
        <p14:creationId xmlns:p14="http://schemas.microsoft.com/office/powerpoint/2010/main" val="131265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150</Words>
  <Application>Microsoft Office PowerPoint</Application>
  <PresentationFormat>Plačiaekranė</PresentationFormat>
  <Paragraphs>7</Paragraphs>
  <Slides>12</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Calibri Light</vt:lpstr>
      <vt:lpstr>„Office“ tema</vt:lpstr>
      <vt:lpstr>„PowerPoint“ pateiktis</vt:lpstr>
      <vt:lpstr>„PowerPoint“ pateiktis</vt:lpstr>
      <vt:lpstr>This is a factual, first-hand account of the activities of the armed resistance movement in Lithuania during the first three years of Russian occupation (1944-47)</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„Windows“ vartotojas</dc:creator>
  <cp:lastModifiedBy>„Windows“ vartotojas</cp:lastModifiedBy>
  <cp:revision>18</cp:revision>
  <dcterms:created xsi:type="dcterms:W3CDTF">2019-01-22T11:17:40Z</dcterms:created>
  <dcterms:modified xsi:type="dcterms:W3CDTF">2019-02-04T06:38:19Z</dcterms:modified>
</cp:coreProperties>
</file>