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4" r:id="rId6"/>
    <p:sldId id="267" r:id="rId7"/>
    <p:sldId id="262" r:id="rId8"/>
    <p:sldId id="263" r:id="rId9"/>
    <p:sldId id="266" r:id="rId10"/>
    <p:sldId id="265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Europe’s society in the past and now</a:t>
            </a:r>
            <a:endParaRPr lang="en-GB" dirty="0"/>
          </a:p>
        </p:txBody>
      </p:sp>
      <p:pic>
        <p:nvPicPr>
          <p:cNvPr id="1026" name="Picture 2" descr="C:\Users\User1\Desktop\Downloads\50498029_344840393021069_7510288815760605184_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3124200"/>
            <a:ext cx="4267200" cy="2726645"/>
          </a:xfrm>
          <a:prstGeom prst="rect">
            <a:avLst/>
          </a:prstGeom>
          <a:noFill/>
        </p:spPr>
      </p:pic>
      <p:pic>
        <p:nvPicPr>
          <p:cNvPr id="1027" name="Picture 3" descr="C:\Users\User1\Desktop\Downloads\49864947_390727461672630_960945357057949696_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33800"/>
            <a:ext cx="4800600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b="1" dirty="0" smtClean="0"/>
              <a:t>In any EU country, citizens have the right not only to work legally, but also to set up their own business </a:t>
            </a:r>
            <a:r>
              <a:rPr lang="en-GB" sz="2400" b="1" smtClean="0"/>
              <a:t>on </a:t>
            </a:r>
            <a:r>
              <a:rPr lang="en-GB" sz="2400" b="1" smtClean="0"/>
              <a:t> </a:t>
            </a:r>
            <a:r>
              <a:rPr lang="en-GB" sz="2400" b="1" dirty="0" smtClean="0"/>
              <a:t>equal conditions as the local people.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9218" name="Picture 2" descr="C:\Users\User1\Desktop\1536-300-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447800"/>
            <a:ext cx="7848600" cy="46502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43182"/>
            <a:ext cx="9286908" cy="1071570"/>
          </a:xfrm>
        </p:spPr>
        <p:txBody>
          <a:bodyPr>
            <a:normAutofit/>
          </a:bodyPr>
          <a:lstStyle/>
          <a:p>
            <a:r>
              <a:rPr lang="en-GB" sz="6000" dirty="0" smtClean="0"/>
              <a:t> Thanks for your attention!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t-LT" sz="2400" b="1" dirty="0" smtClean="0"/>
              <a:t> </a:t>
            </a:r>
            <a:r>
              <a:rPr lang="en-GB" sz="2400" b="1" dirty="0" smtClean="0"/>
              <a:t>In </a:t>
            </a:r>
            <a:r>
              <a:rPr lang="en-GB" sz="2400" b="1" dirty="0" smtClean="0"/>
              <a:t>Schengen </a:t>
            </a:r>
            <a:r>
              <a:rPr lang="en-GB" sz="2400" b="1" dirty="0" smtClean="0"/>
              <a:t>area you can travel without regular document checking.</a:t>
            </a:r>
            <a:endParaRPr lang="en-GB" sz="2400" dirty="0"/>
          </a:p>
        </p:txBody>
      </p:sp>
      <p:pic>
        <p:nvPicPr>
          <p:cNvPr id="2050" name="Picture 2" descr="C:\Users\User1\Desktop\1526-300-30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447800"/>
            <a:ext cx="7754253" cy="4407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7"/>
            <a:ext cx="7772400" cy="1439851"/>
          </a:xfrm>
        </p:spPr>
        <p:txBody>
          <a:bodyPr>
            <a:noAutofit/>
          </a:bodyPr>
          <a:lstStyle/>
          <a:p>
            <a:r>
              <a:rPr lang="en-GB" sz="2400" b="1" dirty="0" smtClean="0"/>
              <a:t>The EU guarantees the rights of passengers on trains and airplanes: if your trip is delayed or </a:t>
            </a:r>
            <a:r>
              <a:rPr lang="en-GB" sz="2400" b="1" dirty="0" smtClean="0"/>
              <a:t>cancel</a:t>
            </a:r>
            <a:r>
              <a:rPr lang="lt-LT" sz="2400" b="1" dirty="0" smtClean="0"/>
              <a:t>l</a:t>
            </a:r>
            <a:r>
              <a:rPr lang="en-GB" sz="2400" b="1" dirty="0" err="1" smtClean="0"/>
              <a:t>ed</a:t>
            </a:r>
            <a:r>
              <a:rPr lang="en-GB" sz="2400" b="1" dirty="0" smtClean="0"/>
              <a:t>, you can immediately demand compensation.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C:\Users\User1\Desktop\1527-300-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643050"/>
            <a:ext cx="7772400" cy="4895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654164"/>
          </a:xfrm>
        </p:spPr>
        <p:txBody>
          <a:bodyPr>
            <a:noAutofit/>
          </a:bodyPr>
          <a:lstStyle/>
          <a:p>
            <a:r>
              <a:rPr lang="en-GB" b="1" dirty="0" smtClean="0"/>
              <a:t>You can freely live in </a:t>
            </a:r>
            <a:r>
              <a:rPr lang="en-GB" b="1" dirty="0" smtClean="0"/>
              <a:t>any </a:t>
            </a:r>
            <a:r>
              <a:rPr lang="en-GB" b="1" dirty="0" smtClean="0"/>
              <a:t>EU country.</a:t>
            </a:r>
            <a:r>
              <a:rPr lang="lt-LT" b="1" dirty="0"/>
              <a:t/>
            </a:r>
            <a:br>
              <a:rPr lang="lt-LT" b="1" dirty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 descr="C:\Users\User1\Desktop\1528-300-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447800"/>
            <a:ext cx="7772400" cy="4718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88423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 descr="C:\Users\User1\Desktop\1531-300-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71678"/>
            <a:ext cx="7696200" cy="443966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152400"/>
            <a:ext cx="762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Citizens of the European Union have the right to participate and to be elected in to local government and European parliament.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en-GB" sz="2700" b="1" dirty="0" smtClean="0"/>
              <a:t>If </a:t>
            </a:r>
            <a:r>
              <a:rPr lang="en-GB" sz="2700" b="1" dirty="0" smtClean="0"/>
              <a:t>you have </a:t>
            </a:r>
            <a:r>
              <a:rPr lang="en-GB" sz="2700" b="1" dirty="0" smtClean="0"/>
              <a:t>a vacation </a:t>
            </a:r>
            <a:r>
              <a:rPr lang="en-GB" sz="2700" b="1" dirty="0" smtClean="0"/>
              <a:t>in</a:t>
            </a:r>
            <a:r>
              <a:rPr lang="en-GB" sz="2700" b="1" dirty="0" smtClean="0"/>
              <a:t> </a:t>
            </a:r>
            <a:r>
              <a:rPr lang="en-GB" sz="2700" b="1" dirty="0" smtClean="0"/>
              <a:t>non-EU country and there is no representation of your </a:t>
            </a:r>
            <a:r>
              <a:rPr lang="en-GB" sz="2700" b="1" dirty="0" smtClean="0"/>
              <a:t>country you </a:t>
            </a:r>
            <a:r>
              <a:rPr lang="en-GB" sz="2700" b="1" dirty="0" smtClean="0"/>
              <a:t>can contact </a:t>
            </a:r>
            <a:r>
              <a:rPr lang="en-GB" sz="2700" b="1" dirty="0" smtClean="0"/>
              <a:t>the </a:t>
            </a:r>
            <a:r>
              <a:rPr lang="en-GB" sz="2700" b="1" dirty="0" smtClean="0"/>
              <a:t>other </a:t>
            </a:r>
            <a:r>
              <a:rPr lang="en-GB" sz="2700" b="1" dirty="0" smtClean="0"/>
              <a:t>EU embassy or consulate.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42" name="Picture 2" descr="C:\Users\User1\Desktop\1532-300-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447800"/>
            <a:ext cx="7848600" cy="4577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524000"/>
          </a:xfrm>
        </p:spPr>
        <p:txBody>
          <a:bodyPr>
            <a:noAutofit/>
          </a:bodyPr>
          <a:lstStyle/>
          <a:p>
            <a:r>
              <a:rPr lang="en-GB" sz="2400" b="1" dirty="0" smtClean="0"/>
              <a:t>EU citizens can participate in shaping EU policies by proposing new legislation. Such a citizens 'initiative needs at least one million citizens' signatures from at least 7 EU countries.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 descr="C:\Users\User1\Desktop\1533-300-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447800"/>
            <a:ext cx="77724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When you are in </a:t>
            </a:r>
            <a:r>
              <a:rPr lang="en-GB" sz="2400" dirty="0" smtClean="0"/>
              <a:t>the </a:t>
            </a:r>
            <a:r>
              <a:rPr lang="en-GB" sz="2400" dirty="0" smtClean="0"/>
              <a:t>other </a:t>
            </a:r>
            <a:r>
              <a:rPr lang="en-GB" sz="2400" dirty="0" smtClean="0"/>
              <a:t>EU country, you have the right to basic medical care.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170" name="Picture 2" descr="C:\Users\User1\Desktop\1534-300-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415288"/>
            <a:ext cx="7391400" cy="46235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2700" b="1" dirty="0" smtClean="0"/>
              <a:t>You have the right to work legally in EU country.</a:t>
            </a:r>
            <a:endParaRPr lang="en-GB" sz="2700" dirty="0"/>
          </a:p>
        </p:txBody>
      </p:sp>
      <p:pic>
        <p:nvPicPr>
          <p:cNvPr id="8194" name="Picture 2" descr="C:\Users\User1\Desktop\1535-300-30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312672"/>
            <a:ext cx="8001000" cy="4900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189</TotalTime>
  <Words>165</Words>
  <Application>Microsoft Office PowerPoint</Application>
  <PresentationFormat>Demonstracija ekrane (4:3)</PresentationFormat>
  <Paragraphs>12</Paragraphs>
  <Slides>11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11</vt:i4>
      </vt:variant>
    </vt:vector>
  </HeadingPairs>
  <TitlesOfParts>
    <vt:vector size="15" baseType="lpstr">
      <vt:lpstr>Franklin Gothic Book</vt:lpstr>
      <vt:lpstr>Perpetua</vt:lpstr>
      <vt:lpstr>Wingdings 2</vt:lpstr>
      <vt:lpstr>Equity</vt:lpstr>
      <vt:lpstr>Europe’s society in the past and now</vt:lpstr>
      <vt:lpstr> In Schengen area you can travel without regular document checking.</vt:lpstr>
      <vt:lpstr>The EU guarantees the rights of passengers on trains and airplanes: if your trip is delayed or cancelled, you can immediately demand compensation.</vt:lpstr>
      <vt:lpstr>You can freely live in any EU country. </vt:lpstr>
      <vt:lpstr>  </vt:lpstr>
      <vt:lpstr>  If you have a vacation in non-EU country and there is no representation of your country you can contact the other EU embassy or consulate.</vt:lpstr>
      <vt:lpstr>EU citizens can participate in shaping EU policies by proposing new legislation. Such a citizens 'initiative needs at least one million citizens' signatures from at least 7 EU countries.</vt:lpstr>
      <vt:lpstr>When you are in the other EU country, you have the right to basic medical care.</vt:lpstr>
      <vt:lpstr> You have the right to work legally in EU country.</vt:lpstr>
      <vt:lpstr>In any EU country, citizens have the right not only to work legally, but also to set up their own business on  equal conditions as the local people.</vt:lpstr>
      <vt:lpstr> Thanks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Europos visuomenė</dc:title>
  <dc:creator>User1</dc:creator>
  <cp:lastModifiedBy>Daivos A</cp:lastModifiedBy>
  <cp:revision>29</cp:revision>
  <dcterms:created xsi:type="dcterms:W3CDTF">2006-08-16T00:00:00Z</dcterms:created>
  <dcterms:modified xsi:type="dcterms:W3CDTF">2019-05-02T08:41:41Z</dcterms:modified>
</cp:coreProperties>
</file>