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lt-L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Spustelėkite piktogramą, jei norite įtraukti paveikslėlį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4A8330-FD55-42D3-9C21-5365A5BA4616}" type="datetimeFigureOut">
              <a:rPr lang="lt-LT" smtClean="0"/>
              <a:t>2019-03-05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7ED497-1D5B-491B-BD0B-65C0528F2EA7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signs of </a:t>
            </a:r>
            <a:r>
              <a:rPr lang="en-US" dirty="0" err="1" smtClean="0"/>
              <a:t>lithuanian</a:t>
            </a:r>
            <a:r>
              <a:rPr lang="en-US" dirty="0" smtClean="0"/>
              <a:t> hiking trails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929" y="3200400"/>
            <a:ext cx="6072142" cy="3371380"/>
          </a:xfrm>
          <a:prstGeom prst="rect">
            <a:avLst/>
          </a:prstGeom>
        </p:spPr>
      </p:pic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sign means that pesticides are prohibited</a:t>
            </a:r>
            <a:endParaRPr lang="lt-LT" dirty="0"/>
          </a:p>
        </p:txBody>
      </p:sp>
      <p:pic>
        <p:nvPicPr>
          <p:cNvPr id="4" name="Turinio vietos rezervavimo ženklas 3" descr="atsisiųst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14488"/>
            <a:ext cx="4429156" cy="35004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This</a:t>
            </a:r>
            <a:r>
              <a:rPr lang="lt-LT" dirty="0" smtClean="0"/>
              <a:t> </a:t>
            </a:r>
            <a:r>
              <a:rPr lang="lt-LT" dirty="0" err="1" smtClean="0"/>
              <a:t>sign</a:t>
            </a:r>
            <a:r>
              <a:rPr lang="lt-LT" dirty="0" smtClean="0"/>
              <a:t> </a:t>
            </a:r>
            <a:r>
              <a:rPr lang="lt-LT" dirty="0" err="1" smtClean="0"/>
              <a:t>allows</a:t>
            </a:r>
            <a:r>
              <a:rPr lang="lt-LT" dirty="0" smtClean="0"/>
              <a:t> </a:t>
            </a:r>
            <a:r>
              <a:rPr lang="lt-LT" dirty="0" err="1" smtClean="0"/>
              <a:t>you</a:t>
            </a:r>
            <a:r>
              <a:rPr lang="lt-LT" dirty="0" smtClean="0"/>
              <a:t> to </a:t>
            </a:r>
            <a:r>
              <a:rPr lang="lt-LT" dirty="0" err="1" smtClean="0"/>
              <a:t>go</a:t>
            </a:r>
            <a:endParaRPr lang="lt-LT" dirty="0"/>
          </a:p>
        </p:txBody>
      </p:sp>
      <p:pic>
        <p:nvPicPr>
          <p:cNvPr id="4" name="Turinio vietos rezervavimo ženklas 3" descr="Lithuania_road_sign_412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357430"/>
            <a:ext cx="4000520" cy="376081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allowed</a:t>
            </a:r>
            <a:r>
              <a:rPr lang="lt-LT" dirty="0" smtClean="0"/>
              <a:t> to </a:t>
            </a:r>
            <a:r>
              <a:rPr lang="lt-LT" dirty="0" err="1" smtClean="0"/>
              <a:t>walk</a:t>
            </a:r>
            <a:r>
              <a:rPr lang="lt-LT" dirty="0" smtClean="0"/>
              <a:t> </a:t>
            </a:r>
            <a:r>
              <a:rPr lang="lt-LT" dirty="0" err="1" smtClean="0"/>
              <a:t>dogs</a:t>
            </a:r>
            <a:endParaRPr lang="lt-LT" dirty="0"/>
          </a:p>
        </p:txBody>
      </p:sp>
      <p:pic>
        <p:nvPicPr>
          <p:cNvPr id="4" name="Turinio vietos rezervavimo ženklas 3" descr="atsisiųst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3571900" cy="4000528"/>
          </a:xfrm>
        </p:spPr>
      </p:pic>
      <p:pic>
        <p:nvPicPr>
          <p:cNvPr id="5" name="Paveikslėlis 4" descr="atsisiųst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643050"/>
            <a:ext cx="4310084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Carefully</a:t>
            </a:r>
            <a:r>
              <a:rPr lang="lt-LT" dirty="0" smtClean="0"/>
              <a:t>. </a:t>
            </a:r>
            <a:r>
              <a:rPr lang="lt-LT" dirty="0" err="1" smtClean="0"/>
              <a:t>Mites</a:t>
            </a:r>
            <a:endParaRPr lang="lt-LT" dirty="0"/>
          </a:p>
        </p:txBody>
      </p:sp>
      <p:pic>
        <p:nvPicPr>
          <p:cNvPr id="4" name="Turinio vietos rezervavimo ženklas 3" descr="atsisiųsti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500174"/>
            <a:ext cx="4238645" cy="3560785"/>
          </a:xfrm>
        </p:spPr>
      </p:pic>
      <p:pic>
        <p:nvPicPr>
          <p:cNvPr id="5" name="Paveikslėlis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143248"/>
            <a:ext cx="3957656" cy="35147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Frogs</a:t>
            </a:r>
            <a:r>
              <a:rPr lang="lt-LT" dirty="0" smtClean="0"/>
              <a:t> </a:t>
            </a:r>
            <a:r>
              <a:rPr lang="lt-LT" dirty="0" err="1" smtClean="0"/>
              <a:t>reserve</a:t>
            </a:r>
            <a:endParaRPr lang="lt-LT" dirty="0"/>
          </a:p>
        </p:txBody>
      </p:sp>
      <p:pic>
        <p:nvPicPr>
          <p:cNvPr id="4" name="Turinio vietos rezervavimo ženklas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3929082" cy="347505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Warning</a:t>
            </a:r>
            <a:r>
              <a:rPr lang="lt-LT" dirty="0" smtClean="0"/>
              <a:t>! </a:t>
            </a:r>
            <a:r>
              <a:rPr lang="lt-LT" dirty="0" err="1" smtClean="0"/>
              <a:t>Slippy</a:t>
            </a:r>
            <a:endParaRPr lang="lt-LT" dirty="0"/>
          </a:p>
        </p:txBody>
      </p:sp>
      <p:pic>
        <p:nvPicPr>
          <p:cNvPr id="4" name="Turinio vietos rezervavimo ženklas 3" descr="atsisiųst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286148" cy="41434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šūnė">
  <a:themeElements>
    <a:clrScheme name="Viršūnė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iršūnė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šūnė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</TotalTime>
  <Words>31</Words>
  <Application>Microsoft Office PowerPoint</Application>
  <PresentationFormat>Demonstracija ekrane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3" baseType="lpstr">
      <vt:lpstr>Book Antiqua</vt:lpstr>
      <vt:lpstr>Lucida Sans</vt:lpstr>
      <vt:lpstr>Wingdings</vt:lpstr>
      <vt:lpstr>Wingdings 2</vt:lpstr>
      <vt:lpstr>Wingdings 3</vt:lpstr>
      <vt:lpstr>Viršūnė</vt:lpstr>
      <vt:lpstr>signs of lithuanian hiking trails</vt:lpstr>
      <vt:lpstr>This sign means that pesticides are prohibited</vt:lpstr>
      <vt:lpstr>This sign allows you to go</vt:lpstr>
      <vt:lpstr>Not allowed to walk dogs</vt:lpstr>
      <vt:lpstr>Carefully. Mites</vt:lpstr>
      <vt:lpstr>Frogs reserve</vt:lpstr>
      <vt:lpstr>Warning! Slippy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</dc:creator>
  <cp:lastModifiedBy>„Windows“ vartotojas</cp:lastModifiedBy>
  <cp:revision>11</cp:revision>
  <dcterms:created xsi:type="dcterms:W3CDTF">2018-03-12T15:09:39Z</dcterms:created>
  <dcterms:modified xsi:type="dcterms:W3CDTF">2019-03-05T08:23:46Z</dcterms:modified>
</cp:coreProperties>
</file>