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61" r:id="rId3"/>
    <p:sldId id="257" r:id="rId4"/>
    <p:sldId id="258" r:id="rId5"/>
    <p:sldId id="259"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lt-LT" smtClean="0"/>
              <a:t>Spustelėję redag. ruoš. pavad. stilių</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lt-LT" smtClean="0"/>
              <a:t>Spustelėję redag. ruoš. paantrš. stilių</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1/29/2019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lt-LT" smtClean="0"/>
              <a:t>Spustelėję redag. ruoš. pavad. stilių</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96DFF08F-DC6B-4601-B491-B0F83F6DD2DA}"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t-LT" smtClean="0"/>
              <a:t>Spustelėję redag. ruoš. pavad. stilių</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lt-LT" smtClean="0"/>
              <a:t>Spustelėję redag. ruoš. pavad. stilių</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96DFF08F-DC6B-4601-B491-B0F83F6DD2DA}"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96DFF08F-DC6B-4601-B491-B0F83F6DD2DA}"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1/29/2019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759854" y="772733"/>
            <a:ext cx="10509159" cy="4095482"/>
          </a:xfrm>
        </p:spPr>
        <p:txBody>
          <a:bodyPr/>
          <a:lstStyle/>
          <a:p>
            <a:r>
              <a:rPr lang="en-US" dirty="0" smtClean="0"/>
              <a:t>Traditional activities in Lithuania</a:t>
            </a:r>
            <a:endParaRPr lang="en-US" dirty="0"/>
          </a:p>
        </p:txBody>
      </p:sp>
      <p:pic>
        <p:nvPicPr>
          <p:cNvPr id="4" name="Paveikslėl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0168" y="392327"/>
            <a:ext cx="2977032" cy="1902257"/>
          </a:xfrm>
          <a:prstGeom prst="rect">
            <a:avLst/>
          </a:prstGeom>
        </p:spPr>
      </p:pic>
      <p:pic>
        <p:nvPicPr>
          <p:cNvPr id="5" name="Paveikslėlis 4"/>
          <p:cNvPicPr>
            <a:picLocks noChangeAspect="1"/>
          </p:cNvPicPr>
          <p:nvPr/>
        </p:nvPicPr>
        <p:blipFill>
          <a:blip r:embed="rId3"/>
          <a:stretch>
            <a:fillRect/>
          </a:stretch>
        </p:blipFill>
        <p:spPr>
          <a:xfrm>
            <a:off x="244967" y="5471911"/>
            <a:ext cx="4000500" cy="1143000"/>
          </a:xfrm>
          <a:prstGeom prst="rect">
            <a:avLst/>
          </a:prstGeom>
        </p:spPr>
      </p:pic>
    </p:spTree>
    <p:extLst>
      <p:ext uri="{BB962C8B-B14F-4D97-AF65-F5344CB8AC3E}">
        <p14:creationId xmlns:p14="http://schemas.microsoft.com/office/powerpoint/2010/main" val="1067266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150923" y="1824072"/>
            <a:ext cx="9966960" cy="2926080"/>
          </a:xfrm>
        </p:spPr>
        <p:txBody>
          <a:bodyPr/>
          <a:lstStyle/>
          <a:p>
            <a:r>
              <a:rPr lang="lt-LT" dirty="0" err="1" smtClean="0"/>
              <a:t>Traditional</a:t>
            </a:r>
            <a:r>
              <a:rPr lang="lt-LT" dirty="0" smtClean="0"/>
              <a:t> </a:t>
            </a:r>
            <a:r>
              <a:rPr lang="lt-LT" dirty="0" err="1" smtClean="0"/>
              <a:t>music</a:t>
            </a:r>
            <a:r>
              <a:rPr lang="lt-LT" dirty="0" smtClean="0"/>
              <a:t> </a:t>
            </a:r>
            <a:r>
              <a:rPr lang="lt-LT" dirty="0" err="1" smtClean="0"/>
              <a:t>in</a:t>
            </a:r>
            <a:r>
              <a:rPr lang="lt-LT" dirty="0" smtClean="0"/>
              <a:t> Lithuania</a:t>
            </a:r>
            <a:endParaRPr lang="en-US" dirty="0"/>
          </a:p>
        </p:txBody>
      </p:sp>
      <p:pic>
        <p:nvPicPr>
          <p:cNvPr id="5" name="Paveikslėlis 4"/>
          <p:cNvPicPr>
            <a:picLocks noChangeAspect="1"/>
          </p:cNvPicPr>
          <p:nvPr/>
        </p:nvPicPr>
        <p:blipFill>
          <a:blip r:embed="rId2"/>
          <a:stretch>
            <a:fillRect/>
          </a:stretch>
        </p:blipFill>
        <p:spPr>
          <a:xfrm>
            <a:off x="8041091" y="4577515"/>
            <a:ext cx="3641393" cy="1959764"/>
          </a:xfrm>
          <a:prstGeom prst="rect">
            <a:avLst/>
          </a:prstGeom>
        </p:spPr>
      </p:pic>
      <p:pic>
        <p:nvPicPr>
          <p:cNvPr id="6" name="Paveikslėlis 5"/>
          <p:cNvPicPr>
            <a:picLocks noChangeAspect="1"/>
          </p:cNvPicPr>
          <p:nvPr/>
        </p:nvPicPr>
        <p:blipFill>
          <a:blip r:embed="rId3"/>
          <a:stretch>
            <a:fillRect/>
          </a:stretch>
        </p:blipFill>
        <p:spPr>
          <a:xfrm>
            <a:off x="381606" y="4577515"/>
            <a:ext cx="4135803" cy="1968241"/>
          </a:xfrm>
          <a:prstGeom prst="rect">
            <a:avLst/>
          </a:prstGeom>
        </p:spPr>
      </p:pic>
      <p:pic>
        <p:nvPicPr>
          <p:cNvPr id="7" name="Paveikslėlis 6"/>
          <p:cNvPicPr>
            <a:picLocks noChangeAspect="1"/>
          </p:cNvPicPr>
          <p:nvPr/>
        </p:nvPicPr>
        <p:blipFill>
          <a:blip r:embed="rId4"/>
          <a:stretch>
            <a:fillRect/>
          </a:stretch>
        </p:blipFill>
        <p:spPr>
          <a:xfrm>
            <a:off x="3528231" y="337211"/>
            <a:ext cx="5017827" cy="2453177"/>
          </a:xfrm>
          <a:prstGeom prst="rect">
            <a:avLst/>
          </a:prstGeom>
        </p:spPr>
      </p:pic>
    </p:spTree>
    <p:extLst>
      <p:ext uri="{BB962C8B-B14F-4D97-AF65-F5344CB8AC3E}">
        <p14:creationId xmlns:p14="http://schemas.microsoft.com/office/powerpoint/2010/main" val="2562425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7200" b="1" dirty="0" err="1" smtClean="0"/>
              <a:t>Contract</a:t>
            </a:r>
            <a:r>
              <a:rPr lang="en-US" sz="7200" b="1" dirty="0" err="1" smtClean="0"/>
              <a:t>ual</a:t>
            </a:r>
            <a:r>
              <a:rPr lang="en-US" sz="7200" b="1" dirty="0" smtClean="0"/>
              <a:t> music</a:t>
            </a:r>
            <a:endParaRPr lang="en-US" sz="7200" b="1" dirty="0"/>
          </a:p>
        </p:txBody>
      </p:sp>
      <p:sp>
        <p:nvSpPr>
          <p:cNvPr id="3" name="Turinio vietos rezervavimo ženklas 2"/>
          <p:cNvSpPr>
            <a:spLocks noGrp="1"/>
          </p:cNvSpPr>
          <p:nvPr>
            <p:ph idx="1"/>
          </p:nvPr>
        </p:nvSpPr>
        <p:spPr/>
        <p:txBody>
          <a:bodyPr>
            <a:normAutofit/>
          </a:bodyPr>
          <a:lstStyle/>
          <a:p>
            <a:r>
              <a:rPr lang="lt-LT" sz="2800" dirty="0" err="1" smtClean="0"/>
              <a:t>Contract</a:t>
            </a:r>
            <a:r>
              <a:rPr lang="en-US" sz="2800" dirty="0" err="1" smtClean="0"/>
              <a:t>ual</a:t>
            </a:r>
            <a:r>
              <a:rPr lang="en-US" sz="2800" dirty="0" smtClean="0"/>
              <a:t> music</a:t>
            </a:r>
            <a:r>
              <a:rPr lang="lt-LT" sz="2800" dirty="0" smtClean="0"/>
              <a:t> </a:t>
            </a:r>
            <a:r>
              <a:rPr lang="en-US" sz="2800" dirty="0" smtClean="0"/>
              <a:t>is </a:t>
            </a:r>
            <a:r>
              <a:rPr lang="en-US" sz="2800" dirty="0"/>
              <a:t>a form of polyphonic music performed by female singers in north-east Lithuania. The songs have simple melodies, with two to five pitches, and comprise two distinct parts: a meaningful main text and a refrain that may include nonce words.</a:t>
            </a:r>
          </a:p>
        </p:txBody>
      </p:sp>
      <p:pic>
        <p:nvPicPr>
          <p:cNvPr id="5" name="Paveikslėlis 4"/>
          <p:cNvPicPr>
            <a:picLocks noChangeAspect="1"/>
          </p:cNvPicPr>
          <p:nvPr/>
        </p:nvPicPr>
        <p:blipFill>
          <a:blip r:embed="rId2"/>
          <a:stretch>
            <a:fillRect/>
          </a:stretch>
        </p:blipFill>
        <p:spPr>
          <a:xfrm>
            <a:off x="6881030" y="3679563"/>
            <a:ext cx="4762500" cy="2828925"/>
          </a:xfrm>
          <a:prstGeom prst="rect">
            <a:avLst/>
          </a:prstGeom>
        </p:spPr>
      </p:pic>
      <p:pic>
        <p:nvPicPr>
          <p:cNvPr id="6" name="Paveikslėlis 5"/>
          <p:cNvPicPr>
            <a:picLocks noChangeAspect="1"/>
          </p:cNvPicPr>
          <p:nvPr/>
        </p:nvPicPr>
        <p:blipFill>
          <a:blip r:embed="rId3"/>
          <a:stretch>
            <a:fillRect/>
          </a:stretch>
        </p:blipFill>
        <p:spPr>
          <a:xfrm>
            <a:off x="1746913" y="4326341"/>
            <a:ext cx="3880797" cy="2085035"/>
          </a:xfrm>
          <a:prstGeom prst="rect">
            <a:avLst/>
          </a:prstGeom>
        </p:spPr>
      </p:pic>
    </p:spTree>
    <p:extLst>
      <p:ext uri="{BB962C8B-B14F-4D97-AF65-F5344CB8AC3E}">
        <p14:creationId xmlns:p14="http://schemas.microsoft.com/office/powerpoint/2010/main" val="1245202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7200" b="1" dirty="0" err="1" smtClean="0"/>
              <a:t>Folk</a:t>
            </a:r>
            <a:r>
              <a:rPr lang="lt-LT" sz="7200" b="1" dirty="0" smtClean="0"/>
              <a:t> </a:t>
            </a:r>
            <a:r>
              <a:rPr lang="lt-LT" sz="7200" b="1" dirty="0" err="1" smtClean="0"/>
              <a:t>music</a:t>
            </a:r>
            <a:endParaRPr lang="en-US" sz="7200" b="1" dirty="0"/>
          </a:p>
        </p:txBody>
      </p:sp>
      <p:sp>
        <p:nvSpPr>
          <p:cNvPr id="3" name="Turinio vietos rezervavimo ženklas 2"/>
          <p:cNvSpPr>
            <a:spLocks noGrp="1"/>
          </p:cNvSpPr>
          <p:nvPr>
            <p:ph idx="1"/>
          </p:nvPr>
        </p:nvSpPr>
        <p:spPr/>
        <p:txBody>
          <a:bodyPr>
            <a:normAutofit/>
          </a:bodyPr>
          <a:lstStyle/>
          <a:p>
            <a:r>
              <a:rPr lang="en-US" sz="2800" dirty="0" smtClean="0"/>
              <a:t>Folk is the whole of the nations. </a:t>
            </a:r>
            <a:r>
              <a:rPr lang="en-US" sz="2800" dirty="0"/>
              <a:t>These are the folk songs, laments, tales, legends</a:t>
            </a:r>
            <a:r>
              <a:rPr lang="en-US" sz="2800"/>
              <a:t>, </a:t>
            </a:r>
            <a:r>
              <a:rPr lang="en-US" sz="2800" smtClean="0"/>
              <a:t>myths</a:t>
            </a:r>
            <a:r>
              <a:rPr lang="en-US" sz="2800" dirty="0"/>
              <a:t>, interrogative riddles, proverbs, sayings, games, Sorcery spells and formulas ty.</a:t>
            </a:r>
          </a:p>
          <a:p>
            <a:endParaRPr lang="en-US" sz="2800" dirty="0"/>
          </a:p>
        </p:txBody>
      </p:sp>
      <p:pic>
        <p:nvPicPr>
          <p:cNvPr id="4" name="Paveikslėlis 3"/>
          <p:cNvPicPr>
            <a:picLocks noChangeAspect="1"/>
          </p:cNvPicPr>
          <p:nvPr/>
        </p:nvPicPr>
        <p:blipFill>
          <a:blip r:embed="rId2"/>
          <a:stretch>
            <a:fillRect/>
          </a:stretch>
        </p:blipFill>
        <p:spPr>
          <a:xfrm>
            <a:off x="1978926" y="4076700"/>
            <a:ext cx="3803474" cy="2260865"/>
          </a:xfrm>
          <a:prstGeom prst="rect">
            <a:avLst/>
          </a:prstGeom>
        </p:spPr>
      </p:pic>
      <p:pic>
        <p:nvPicPr>
          <p:cNvPr id="5" name="Paveikslėlis 4"/>
          <p:cNvPicPr>
            <a:picLocks noChangeAspect="1"/>
          </p:cNvPicPr>
          <p:nvPr/>
        </p:nvPicPr>
        <p:blipFill>
          <a:blip r:embed="rId3"/>
          <a:stretch>
            <a:fillRect/>
          </a:stretch>
        </p:blipFill>
        <p:spPr>
          <a:xfrm>
            <a:off x="7659806" y="3417769"/>
            <a:ext cx="3837149" cy="2877862"/>
          </a:xfrm>
          <a:prstGeom prst="rect">
            <a:avLst/>
          </a:prstGeom>
        </p:spPr>
      </p:pic>
    </p:spTree>
    <p:extLst>
      <p:ext uri="{BB962C8B-B14F-4D97-AF65-F5344CB8AC3E}">
        <p14:creationId xmlns:p14="http://schemas.microsoft.com/office/powerpoint/2010/main" val="17974160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7200" b="1" dirty="0" err="1" smtClean="0"/>
              <a:t>Songs</a:t>
            </a:r>
            <a:endParaRPr lang="en-US" sz="7200" b="1" dirty="0"/>
          </a:p>
        </p:txBody>
      </p:sp>
      <p:sp>
        <p:nvSpPr>
          <p:cNvPr id="3" name="Turinio vietos rezervavimo ženklas 2"/>
          <p:cNvSpPr>
            <a:spLocks noGrp="1"/>
          </p:cNvSpPr>
          <p:nvPr>
            <p:ph idx="1"/>
          </p:nvPr>
        </p:nvSpPr>
        <p:spPr/>
        <p:txBody>
          <a:bodyPr>
            <a:normAutofit/>
          </a:bodyPr>
          <a:lstStyle/>
          <a:p>
            <a:r>
              <a:rPr lang="en-US" sz="2800" dirty="0"/>
              <a:t>Song is the Christian origins and in comparison with other genres, very young. Most of the songs appeared in Christian texts in combination with folk melodies. But some songs are syncretic nature, it has old religious elements.</a:t>
            </a:r>
          </a:p>
          <a:p>
            <a:endParaRPr lang="en-US" sz="2800" dirty="0"/>
          </a:p>
        </p:txBody>
      </p:sp>
      <p:pic>
        <p:nvPicPr>
          <p:cNvPr id="4" name="Paveikslėlis 3"/>
          <p:cNvPicPr>
            <a:picLocks noChangeAspect="1"/>
          </p:cNvPicPr>
          <p:nvPr/>
        </p:nvPicPr>
        <p:blipFill>
          <a:blip r:embed="rId2"/>
          <a:stretch>
            <a:fillRect/>
          </a:stretch>
        </p:blipFill>
        <p:spPr>
          <a:xfrm>
            <a:off x="6927559" y="3678428"/>
            <a:ext cx="3910891" cy="2417572"/>
          </a:xfrm>
          <a:prstGeom prst="rect">
            <a:avLst/>
          </a:prstGeom>
        </p:spPr>
      </p:pic>
      <p:pic>
        <p:nvPicPr>
          <p:cNvPr id="5" name="Paveikslėlis 4"/>
          <p:cNvPicPr>
            <a:picLocks noChangeAspect="1"/>
          </p:cNvPicPr>
          <p:nvPr/>
        </p:nvPicPr>
        <p:blipFill>
          <a:blip r:embed="rId3"/>
          <a:stretch>
            <a:fillRect/>
          </a:stretch>
        </p:blipFill>
        <p:spPr>
          <a:xfrm>
            <a:off x="1528550" y="4076195"/>
            <a:ext cx="4326339" cy="2019805"/>
          </a:xfrm>
          <a:prstGeom prst="rect">
            <a:avLst/>
          </a:prstGeom>
        </p:spPr>
      </p:pic>
    </p:spTree>
    <p:extLst>
      <p:ext uri="{BB962C8B-B14F-4D97-AF65-F5344CB8AC3E}">
        <p14:creationId xmlns:p14="http://schemas.microsoft.com/office/powerpoint/2010/main" val="4266494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109980" y="2333767"/>
            <a:ext cx="9966960" cy="2511187"/>
          </a:xfrm>
        </p:spPr>
        <p:txBody>
          <a:bodyPr/>
          <a:lstStyle/>
          <a:p>
            <a:r>
              <a:rPr lang="lt-LT" dirty="0" err="1" smtClean="0"/>
              <a:t>Popular</a:t>
            </a:r>
            <a:r>
              <a:rPr lang="lt-LT" dirty="0" smtClean="0"/>
              <a:t> </a:t>
            </a:r>
            <a:r>
              <a:rPr lang="lt-LT" dirty="0" err="1" smtClean="0"/>
              <a:t>sports</a:t>
            </a:r>
            <a:r>
              <a:rPr lang="lt-LT" dirty="0" smtClean="0"/>
              <a:t> </a:t>
            </a:r>
            <a:r>
              <a:rPr lang="lt-LT" dirty="0" err="1" smtClean="0"/>
              <a:t>in</a:t>
            </a:r>
            <a:r>
              <a:rPr lang="lt-LT" dirty="0" smtClean="0"/>
              <a:t> Lithuania </a:t>
            </a:r>
            <a:endParaRPr lang="en-US" dirty="0"/>
          </a:p>
        </p:txBody>
      </p:sp>
      <p:pic>
        <p:nvPicPr>
          <p:cNvPr id="4" name="Paveikslėlis 3"/>
          <p:cNvPicPr>
            <a:picLocks noChangeAspect="1"/>
          </p:cNvPicPr>
          <p:nvPr/>
        </p:nvPicPr>
        <p:blipFill>
          <a:blip r:embed="rId2"/>
          <a:stretch>
            <a:fillRect/>
          </a:stretch>
        </p:blipFill>
        <p:spPr>
          <a:xfrm>
            <a:off x="368535" y="4614333"/>
            <a:ext cx="3611418" cy="1936594"/>
          </a:xfrm>
          <a:prstGeom prst="rect">
            <a:avLst/>
          </a:prstGeom>
        </p:spPr>
      </p:pic>
      <p:pic>
        <p:nvPicPr>
          <p:cNvPr id="5" name="Paveikslėlis 4"/>
          <p:cNvPicPr>
            <a:picLocks noChangeAspect="1"/>
          </p:cNvPicPr>
          <p:nvPr/>
        </p:nvPicPr>
        <p:blipFill>
          <a:blip r:embed="rId3"/>
          <a:stretch>
            <a:fillRect/>
          </a:stretch>
        </p:blipFill>
        <p:spPr>
          <a:xfrm>
            <a:off x="8413434" y="4614333"/>
            <a:ext cx="3404951" cy="1936594"/>
          </a:xfrm>
          <a:prstGeom prst="rect">
            <a:avLst/>
          </a:prstGeom>
        </p:spPr>
      </p:pic>
      <p:pic>
        <p:nvPicPr>
          <p:cNvPr id="6" name="Paveikslėlis 5"/>
          <p:cNvPicPr>
            <a:picLocks noChangeAspect="1"/>
          </p:cNvPicPr>
          <p:nvPr/>
        </p:nvPicPr>
        <p:blipFill>
          <a:blip r:embed="rId4"/>
          <a:stretch>
            <a:fillRect/>
          </a:stretch>
        </p:blipFill>
        <p:spPr>
          <a:xfrm>
            <a:off x="3884738" y="627794"/>
            <a:ext cx="4417444" cy="2274007"/>
          </a:xfrm>
          <a:prstGeom prst="rect">
            <a:avLst/>
          </a:prstGeom>
        </p:spPr>
      </p:pic>
    </p:spTree>
    <p:extLst>
      <p:ext uri="{BB962C8B-B14F-4D97-AF65-F5344CB8AC3E}">
        <p14:creationId xmlns:p14="http://schemas.microsoft.com/office/powerpoint/2010/main" val="671767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en-US" sz="7200" b="1" dirty="0" smtClean="0"/>
              <a:t>Basketball</a:t>
            </a:r>
            <a:endParaRPr lang="en-US" sz="7200" b="1" dirty="0"/>
          </a:p>
        </p:txBody>
      </p:sp>
      <p:sp>
        <p:nvSpPr>
          <p:cNvPr id="3" name="Turinio vietos rezervavimo ženklas 2"/>
          <p:cNvSpPr>
            <a:spLocks noGrp="1"/>
          </p:cNvSpPr>
          <p:nvPr>
            <p:ph idx="1"/>
          </p:nvPr>
        </p:nvSpPr>
        <p:spPr/>
        <p:txBody>
          <a:bodyPr>
            <a:normAutofit/>
          </a:bodyPr>
          <a:lstStyle/>
          <a:p>
            <a:r>
              <a:rPr lang="en-US" sz="2800" dirty="0"/>
              <a:t>Basketball is the most popular sport in Lithuania. Every </a:t>
            </a:r>
            <a:r>
              <a:rPr lang="en-US" sz="2800" dirty="0" smtClean="0"/>
              <a:t>Lithuanian watches team </a:t>
            </a:r>
            <a:r>
              <a:rPr lang="en-US" sz="2800" dirty="0"/>
              <a:t>competitions and supports them</a:t>
            </a:r>
            <a:r>
              <a:rPr lang="en-US" sz="2800" dirty="0" smtClean="0"/>
              <a:t>. And of course every little boy in Lithuania wants to be like a legend of team – </a:t>
            </a:r>
            <a:r>
              <a:rPr lang="en-US" sz="2800" dirty="0" err="1" smtClean="0"/>
              <a:t>Arvydas</a:t>
            </a:r>
            <a:r>
              <a:rPr lang="en-US" sz="2800" dirty="0" smtClean="0"/>
              <a:t> </a:t>
            </a:r>
            <a:r>
              <a:rPr lang="en-US" sz="2800" dirty="0" err="1" smtClean="0"/>
              <a:t>Sabonis</a:t>
            </a:r>
            <a:r>
              <a:rPr lang="en-US" sz="2800" dirty="0"/>
              <a:t>.</a:t>
            </a:r>
          </a:p>
          <a:p>
            <a:endParaRPr lang="en-US" sz="2800" dirty="0"/>
          </a:p>
        </p:txBody>
      </p:sp>
      <p:pic>
        <p:nvPicPr>
          <p:cNvPr id="5" name="Paveikslėlis 4"/>
          <p:cNvPicPr>
            <a:picLocks noChangeAspect="1"/>
          </p:cNvPicPr>
          <p:nvPr/>
        </p:nvPicPr>
        <p:blipFill>
          <a:blip r:embed="rId2"/>
          <a:stretch>
            <a:fillRect/>
          </a:stretch>
        </p:blipFill>
        <p:spPr>
          <a:xfrm>
            <a:off x="6691887" y="3494186"/>
            <a:ext cx="4160211" cy="2768431"/>
          </a:xfrm>
          <a:prstGeom prst="rect">
            <a:avLst/>
          </a:prstGeom>
        </p:spPr>
      </p:pic>
      <p:pic>
        <p:nvPicPr>
          <p:cNvPr id="6" name="Paveikslėlis 5"/>
          <p:cNvPicPr>
            <a:picLocks noChangeAspect="1"/>
          </p:cNvPicPr>
          <p:nvPr/>
        </p:nvPicPr>
        <p:blipFill>
          <a:blip r:embed="rId3"/>
          <a:stretch>
            <a:fillRect/>
          </a:stretch>
        </p:blipFill>
        <p:spPr>
          <a:xfrm>
            <a:off x="1647324" y="4076700"/>
            <a:ext cx="3932886" cy="2185917"/>
          </a:xfrm>
          <a:prstGeom prst="rect">
            <a:avLst/>
          </a:prstGeom>
        </p:spPr>
      </p:pic>
    </p:spTree>
    <p:extLst>
      <p:ext uri="{BB962C8B-B14F-4D97-AF65-F5344CB8AC3E}">
        <p14:creationId xmlns:p14="http://schemas.microsoft.com/office/powerpoint/2010/main" val="3514571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en-US" sz="7200" b="1" dirty="0" smtClean="0"/>
              <a:t>Tennis</a:t>
            </a:r>
            <a:endParaRPr lang="en-US" sz="7200" b="1" dirty="0"/>
          </a:p>
        </p:txBody>
      </p:sp>
      <p:sp>
        <p:nvSpPr>
          <p:cNvPr id="3" name="Turinio vietos rezervavimo ženklas 2"/>
          <p:cNvSpPr>
            <a:spLocks noGrp="1"/>
          </p:cNvSpPr>
          <p:nvPr>
            <p:ph idx="1"/>
          </p:nvPr>
        </p:nvSpPr>
        <p:spPr>
          <a:xfrm>
            <a:off x="938144" y="1965960"/>
            <a:ext cx="9872871" cy="4038600"/>
          </a:xfrm>
        </p:spPr>
        <p:txBody>
          <a:bodyPr>
            <a:normAutofit/>
          </a:bodyPr>
          <a:lstStyle/>
          <a:p>
            <a:r>
              <a:rPr lang="en-US" sz="2400" dirty="0" smtClean="0"/>
              <a:t>Tennis is one of the most popular sports in Lithuania too. We have a good players which brings us a good prizes from contests. For example </a:t>
            </a:r>
            <a:r>
              <a:rPr lang="en-US" sz="2400" dirty="0" err="1" smtClean="0"/>
              <a:t>Ri</a:t>
            </a:r>
            <a:r>
              <a:rPr lang="lt-LT" sz="2400" dirty="0" smtClean="0"/>
              <a:t>č</a:t>
            </a:r>
            <a:r>
              <a:rPr lang="en-US" sz="2400" dirty="0" err="1" smtClean="0"/>
              <a:t>ardas</a:t>
            </a:r>
            <a:r>
              <a:rPr lang="en-US" sz="2400" dirty="0" smtClean="0"/>
              <a:t> </a:t>
            </a:r>
            <a:r>
              <a:rPr lang="en-US" sz="2400" dirty="0" err="1" smtClean="0"/>
              <a:t>Berankis</a:t>
            </a:r>
            <a:r>
              <a:rPr lang="en-US" sz="2400" dirty="0" smtClean="0"/>
              <a:t>,</a:t>
            </a:r>
            <a:r>
              <a:rPr lang="en-US" sz="2400" dirty="0"/>
              <a:t> the first Lithuanian tennis player, entering into the ATP top hundred first grade, currently ranks 107 </a:t>
            </a:r>
            <a:r>
              <a:rPr lang="en-US" sz="2400" dirty="0" err="1"/>
              <a:t>th</a:t>
            </a:r>
            <a:r>
              <a:rPr lang="en-US" sz="2400" dirty="0"/>
              <a:t> place. He became world champion to 14 years age group and won in 2007.</a:t>
            </a:r>
          </a:p>
        </p:txBody>
      </p:sp>
      <p:pic>
        <p:nvPicPr>
          <p:cNvPr id="4" name="Paveikslėlis 3"/>
          <p:cNvPicPr>
            <a:picLocks noChangeAspect="1"/>
          </p:cNvPicPr>
          <p:nvPr/>
        </p:nvPicPr>
        <p:blipFill>
          <a:blip r:embed="rId2"/>
          <a:stretch>
            <a:fillRect/>
          </a:stretch>
        </p:blipFill>
        <p:spPr>
          <a:xfrm>
            <a:off x="1143000" y="4317262"/>
            <a:ext cx="3968229" cy="2088542"/>
          </a:xfrm>
          <a:prstGeom prst="rect">
            <a:avLst/>
          </a:prstGeom>
        </p:spPr>
      </p:pic>
      <p:pic>
        <p:nvPicPr>
          <p:cNvPr id="5" name="Paveikslėlis 4"/>
          <p:cNvPicPr>
            <a:picLocks noChangeAspect="1"/>
          </p:cNvPicPr>
          <p:nvPr/>
        </p:nvPicPr>
        <p:blipFill>
          <a:blip r:embed="rId3"/>
          <a:stretch>
            <a:fillRect/>
          </a:stretch>
        </p:blipFill>
        <p:spPr>
          <a:xfrm>
            <a:off x="6243208" y="3812485"/>
            <a:ext cx="4567807" cy="2593319"/>
          </a:xfrm>
          <a:prstGeom prst="rect">
            <a:avLst/>
          </a:prstGeom>
        </p:spPr>
      </p:pic>
    </p:spTree>
    <p:extLst>
      <p:ext uri="{BB962C8B-B14F-4D97-AF65-F5344CB8AC3E}">
        <p14:creationId xmlns:p14="http://schemas.microsoft.com/office/powerpoint/2010/main" val="3114834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7200" b="1" dirty="0" err="1" smtClean="0"/>
              <a:t>Swimming</a:t>
            </a:r>
            <a:endParaRPr lang="en-US" sz="7200" b="1" dirty="0"/>
          </a:p>
        </p:txBody>
      </p:sp>
      <p:sp>
        <p:nvSpPr>
          <p:cNvPr id="3" name="Turinio vietos rezervavimo ženklas 2"/>
          <p:cNvSpPr>
            <a:spLocks noGrp="1"/>
          </p:cNvSpPr>
          <p:nvPr>
            <p:ph idx="1"/>
          </p:nvPr>
        </p:nvSpPr>
        <p:spPr/>
        <p:txBody>
          <a:bodyPr/>
          <a:lstStyle/>
          <a:p>
            <a:r>
              <a:rPr lang="lt-LT" dirty="0" err="1" smtClean="0"/>
              <a:t>Swimming</a:t>
            </a:r>
            <a:r>
              <a:rPr lang="lt-LT" dirty="0" smtClean="0"/>
              <a:t> </a:t>
            </a:r>
            <a:r>
              <a:rPr lang="lt-LT" dirty="0" err="1" smtClean="0"/>
              <a:t>is</a:t>
            </a:r>
            <a:r>
              <a:rPr lang="lt-LT" dirty="0" smtClean="0"/>
              <a:t> </a:t>
            </a:r>
            <a:r>
              <a:rPr lang="lt-LT" dirty="0" err="1" smtClean="0"/>
              <a:t>popular</a:t>
            </a:r>
            <a:r>
              <a:rPr lang="lt-LT" dirty="0" smtClean="0"/>
              <a:t> </a:t>
            </a:r>
            <a:r>
              <a:rPr lang="lt-LT" dirty="0" err="1" smtClean="0"/>
              <a:t>sport</a:t>
            </a:r>
            <a:r>
              <a:rPr lang="lt-LT" dirty="0" smtClean="0"/>
              <a:t> </a:t>
            </a:r>
            <a:r>
              <a:rPr lang="lt-LT" dirty="0" err="1" smtClean="0"/>
              <a:t>in</a:t>
            </a:r>
            <a:r>
              <a:rPr lang="lt-LT" dirty="0" smtClean="0"/>
              <a:t> Lithuania </a:t>
            </a:r>
            <a:r>
              <a:rPr lang="lt-LT" dirty="0" err="1" smtClean="0"/>
              <a:t>too</a:t>
            </a:r>
            <a:r>
              <a:rPr lang="lt-LT" dirty="0" smtClean="0"/>
              <a:t>. </a:t>
            </a:r>
            <a:r>
              <a:rPr lang="lt-LT" dirty="0" err="1" smtClean="0"/>
              <a:t>Swimming</a:t>
            </a:r>
            <a:r>
              <a:rPr lang="lt-LT" dirty="0" smtClean="0"/>
              <a:t> </a:t>
            </a:r>
            <a:r>
              <a:rPr lang="lt-LT" dirty="0" err="1" smtClean="0"/>
              <a:t>is</a:t>
            </a:r>
            <a:r>
              <a:rPr lang="en-US" dirty="0" smtClean="0"/>
              <a:t> a</a:t>
            </a:r>
            <a:r>
              <a:rPr lang="lt-LT" dirty="0" smtClean="0"/>
              <a:t> </a:t>
            </a:r>
            <a:r>
              <a:rPr lang="lt-LT" dirty="0" err="1" smtClean="0"/>
              <a:t>very</a:t>
            </a:r>
            <a:r>
              <a:rPr lang="lt-LT" dirty="0" smtClean="0"/>
              <a:t> </a:t>
            </a:r>
            <a:r>
              <a:rPr lang="lt-LT" dirty="0" err="1" smtClean="0"/>
              <a:t>good</a:t>
            </a:r>
            <a:r>
              <a:rPr lang="lt-LT" dirty="0" smtClean="0"/>
              <a:t> </a:t>
            </a:r>
            <a:r>
              <a:rPr lang="lt-LT" dirty="0" err="1" smtClean="0"/>
              <a:t>for</a:t>
            </a:r>
            <a:r>
              <a:rPr lang="lt-LT" dirty="0" smtClean="0"/>
              <a:t> </a:t>
            </a:r>
            <a:r>
              <a:rPr lang="lt-LT" dirty="0" err="1" smtClean="0"/>
              <a:t>our</a:t>
            </a:r>
            <a:r>
              <a:rPr lang="lt-LT" dirty="0" smtClean="0"/>
              <a:t> </a:t>
            </a:r>
            <a:r>
              <a:rPr lang="lt-LT" dirty="0" err="1" smtClean="0"/>
              <a:t>health</a:t>
            </a:r>
            <a:r>
              <a:rPr lang="lt-LT" dirty="0" smtClean="0"/>
              <a:t> </a:t>
            </a:r>
            <a:r>
              <a:rPr lang="lt-LT" dirty="0" err="1" smtClean="0"/>
              <a:t>and</a:t>
            </a:r>
            <a:r>
              <a:rPr lang="lt-LT" dirty="0" smtClean="0"/>
              <a:t> </a:t>
            </a:r>
            <a:r>
              <a:rPr lang="lt-LT" dirty="0" err="1" smtClean="0"/>
              <a:t>muscles</a:t>
            </a:r>
            <a:r>
              <a:rPr lang="lt-LT" dirty="0" smtClean="0"/>
              <a:t> </a:t>
            </a:r>
            <a:r>
              <a:rPr lang="lt-LT" dirty="0" err="1" smtClean="0"/>
              <a:t>so</a:t>
            </a:r>
            <a:r>
              <a:rPr lang="lt-LT" dirty="0" smtClean="0"/>
              <a:t> </a:t>
            </a:r>
            <a:r>
              <a:rPr lang="lt-LT" dirty="0" err="1" smtClean="0"/>
              <a:t>thats</a:t>
            </a:r>
            <a:r>
              <a:rPr lang="lt-LT" dirty="0" smtClean="0"/>
              <a:t> </a:t>
            </a:r>
            <a:r>
              <a:rPr lang="lt-LT" dirty="0" err="1" smtClean="0"/>
              <a:t>why</a:t>
            </a:r>
            <a:r>
              <a:rPr lang="lt-LT" dirty="0" smtClean="0"/>
              <a:t> 2nd </a:t>
            </a:r>
            <a:r>
              <a:rPr lang="lt-LT" dirty="0" err="1" smtClean="0"/>
              <a:t>graders</a:t>
            </a:r>
            <a:r>
              <a:rPr lang="lt-LT" dirty="0" smtClean="0"/>
              <a:t> are </a:t>
            </a:r>
            <a:r>
              <a:rPr lang="lt-LT" dirty="0" err="1" smtClean="0"/>
              <a:t>going</a:t>
            </a:r>
            <a:r>
              <a:rPr lang="lt-LT" dirty="0" smtClean="0"/>
              <a:t> </a:t>
            </a:r>
            <a:r>
              <a:rPr lang="lt-LT" dirty="0" err="1" smtClean="0"/>
              <a:t>there</a:t>
            </a:r>
            <a:r>
              <a:rPr lang="en-US" dirty="0" smtClean="0"/>
              <a:t> to practice swimming with their teachers</a:t>
            </a:r>
            <a:r>
              <a:rPr lang="lt-LT" dirty="0" smtClean="0"/>
              <a:t>. </a:t>
            </a:r>
            <a:r>
              <a:rPr lang="lt-LT" dirty="0" err="1" smtClean="0"/>
              <a:t>And</a:t>
            </a:r>
            <a:r>
              <a:rPr lang="lt-LT" dirty="0" smtClean="0"/>
              <a:t> also </a:t>
            </a:r>
            <a:r>
              <a:rPr lang="lt-LT" dirty="0" err="1" smtClean="0"/>
              <a:t>we</a:t>
            </a:r>
            <a:r>
              <a:rPr lang="lt-LT" dirty="0" smtClean="0"/>
              <a:t> </a:t>
            </a:r>
            <a:r>
              <a:rPr lang="lt-LT" dirty="0" err="1" smtClean="0"/>
              <a:t>have</a:t>
            </a:r>
            <a:r>
              <a:rPr lang="lt-LT" dirty="0" smtClean="0"/>
              <a:t> </a:t>
            </a:r>
            <a:r>
              <a:rPr lang="lt-LT" dirty="0" err="1" smtClean="0"/>
              <a:t>swimmers</a:t>
            </a:r>
            <a:r>
              <a:rPr lang="lt-LT" dirty="0" smtClean="0"/>
              <a:t> </a:t>
            </a:r>
            <a:r>
              <a:rPr lang="lt-LT" dirty="0" err="1" smtClean="0"/>
              <a:t>who</a:t>
            </a:r>
            <a:r>
              <a:rPr lang="lt-LT" dirty="0" smtClean="0"/>
              <a:t> are </a:t>
            </a:r>
            <a:r>
              <a:rPr lang="lt-LT" dirty="0" err="1" smtClean="0"/>
              <a:t>known</a:t>
            </a:r>
            <a:r>
              <a:rPr lang="lt-LT" dirty="0" smtClean="0"/>
              <a:t>  </a:t>
            </a:r>
            <a:r>
              <a:rPr lang="lt-LT" dirty="0" err="1" smtClean="0"/>
              <a:t>for</a:t>
            </a:r>
            <a:r>
              <a:rPr lang="lt-LT" dirty="0" smtClean="0"/>
              <a:t> </a:t>
            </a:r>
            <a:r>
              <a:rPr lang="lt-LT" dirty="0" err="1" smtClean="0"/>
              <a:t>them</a:t>
            </a:r>
            <a:r>
              <a:rPr lang="lt-LT" dirty="0" smtClean="0"/>
              <a:t> </a:t>
            </a:r>
            <a:r>
              <a:rPr lang="lt-LT" dirty="0" err="1" smtClean="0"/>
              <a:t>achievements</a:t>
            </a:r>
            <a:r>
              <a:rPr lang="lt-LT" dirty="0" smtClean="0"/>
              <a:t>. </a:t>
            </a:r>
            <a:r>
              <a:rPr lang="lt-LT" dirty="0" err="1" smtClean="0"/>
              <a:t>For</a:t>
            </a:r>
            <a:r>
              <a:rPr lang="lt-LT" dirty="0" smtClean="0"/>
              <a:t> </a:t>
            </a:r>
            <a:r>
              <a:rPr lang="lt-LT" dirty="0" err="1" smtClean="0"/>
              <a:t>example</a:t>
            </a:r>
            <a:r>
              <a:rPr lang="lt-LT" dirty="0" smtClean="0"/>
              <a:t>  Rūta </a:t>
            </a:r>
            <a:r>
              <a:rPr lang="lt-LT" dirty="0" err="1" smtClean="0"/>
              <a:t>Meilutytė</a:t>
            </a:r>
            <a:r>
              <a:rPr lang="lt-LT" dirty="0" smtClean="0"/>
              <a:t> m</a:t>
            </a:r>
            <a:r>
              <a:rPr lang="en-US" dirty="0" err="1" smtClean="0"/>
              <a:t>ultiple</a:t>
            </a:r>
            <a:r>
              <a:rPr lang="en-US" dirty="0" smtClean="0"/>
              <a:t> </a:t>
            </a:r>
            <a:r>
              <a:rPr lang="en-US" dirty="0"/>
              <a:t>national women's swimming record-holder, world and European record holder. Olympic, world and European champion. Triple-Lithuanian athlete.</a:t>
            </a:r>
          </a:p>
          <a:p>
            <a:endParaRPr lang="lt-LT" dirty="0" smtClean="0"/>
          </a:p>
          <a:p>
            <a:endParaRPr lang="en-US" dirty="0"/>
          </a:p>
        </p:txBody>
      </p:sp>
      <p:pic>
        <p:nvPicPr>
          <p:cNvPr id="5" name="Paveikslėlis 4"/>
          <p:cNvPicPr>
            <a:picLocks noChangeAspect="1"/>
          </p:cNvPicPr>
          <p:nvPr/>
        </p:nvPicPr>
        <p:blipFill>
          <a:blip r:embed="rId2"/>
          <a:stretch>
            <a:fillRect/>
          </a:stretch>
        </p:blipFill>
        <p:spPr>
          <a:xfrm>
            <a:off x="1415316" y="4076700"/>
            <a:ext cx="3525174" cy="2345843"/>
          </a:xfrm>
          <a:prstGeom prst="rect">
            <a:avLst/>
          </a:prstGeom>
        </p:spPr>
      </p:pic>
      <p:pic>
        <p:nvPicPr>
          <p:cNvPr id="6" name="Paveikslėlis 5"/>
          <p:cNvPicPr>
            <a:picLocks noChangeAspect="1"/>
          </p:cNvPicPr>
          <p:nvPr/>
        </p:nvPicPr>
        <p:blipFill>
          <a:blip r:embed="rId3"/>
          <a:stretch>
            <a:fillRect/>
          </a:stretch>
        </p:blipFill>
        <p:spPr>
          <a:xfrm>
            <a:off x="6079435" y="3711798"/>
            <a:ext cx="4840198" cy="2547473"/>
          </a:xfrm>
          <a:prstGeom prst="rect">
            <a:avLst/>
          </a:prstGeom>
        </p:spPr>
      </p:pic>
    </p:spTree>
    <p:extLst>
      <p:ext uri="{BB962C8B-B14F-4D97-AF65-F5344CB8AC3E}">
        <p14:creationId xmlns:p14="http://schemas.microsoft.com/office/powerpoint/2010/main" val="49076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109980" y="2224584"/>
            <a:ext cx="9966960" cy="2470245"/>
          </a:xfrm>
        </p:spPr>
        <p:txBody>
          <a:bodyPr/>
          <a:lstStyle/>
          <a:p>
            <a:r>
              <a:rPr lang="lt-LT" dirty="0" err="1" smtClean="0"/>
              <a:t>Traditional</a:t>
            </a:r>
            <a:r>
              <a:rPr lang="lt-LT" dirty="0" smtClean="0"/>
              <a:t> </a:t>
            </a:r>
            <a:r>
              <a:rPr lang="lt-LT" dirty="0" err="1" smtClean="0"/>
              <a:t>food</a:t>
            </a:r>
            <a:r>
              <a:rPr lang="lt-LT" dirty="0" smtClean="0"/>
              <a:t> </a:t>
            </a:r>
            <a:r>
              <a:rPr lang="lt-LT" dirty="0" err="1" smtClean="0"/>
              <a:t>in</a:t>
            </a:r>
            <a:r>
              <a:rPr lang="lt-LT" dirty="0" smtClean="0"/>
              <a:t> </a:t>
            </a:r>
            <a:r>
              <a:rPr lang="lt-LT" dirty="0" err="1" smtClean="0"/>
              <a:t>lithuania</a:t>
            </a:r>
            <a:endParaRPr lang="en-US" dirty="0"/>
          </a:p>
        </p:txBody>
      </p:sp>
      <p:pic>
        <p:nvPicPr>
          <p:cNvPr id="4" name="Paveikslėlis 3"/>
          <p:cNvPicPr>
            <a:picLocks noChangeAspect="1"/>
          </p:cNvPicPr>
          <p:nvPr/>
        </p:nvPicPr>
        <p:blipFill>
          <a:blip r:embed="rId2"/>
          <a:stretch>
            <a:fillRect/>
          </a:stretch>
        </p:blipFill>
        <p:spPr>
          <a:xfrm>
            <a:off x="498960" y="4517411"/>
            <a:ext cx="3193576" cy="1985038"/>
          </a:xfrm>
          <a:prstGeom prst="rect">
            <a:avLst/>
          </a:prstGeom>
        </p:spPr>
      </p:pic>
      <p:pic>
        <p:nvPicPr>
          <p:cNvPr id="5" name="Paveikslėlis 4"/>
          <p:cNvPicPr>
            <a:picLocks noChangeAspect="1"/>
          </p:cNvPicPr>
          <p:nvPr/>
        </p:nvPicPr>
        <p:blipFill>
          <a:blip r:embed="rId3"/>
          <a:stretch>
            <a:fillRect/>
          </a:stretch>
        </p:blipFill>
        <p:spPr>
          <a:xfrm>
            <a:off x="3692536" y="341191"/>
            <a:ext cx="4801848" cy="2292827"/>
          </a:xfrm>
          <a:prstGeom prst="rect">
            <a:avLst/>
          </a:prstGeom>
        </p:spPr>
      </p:pic>
      <p:pic>
        <p:nvPicPr>
          <p:cNvPr id="6" name="Paveikslėlis 5"/>
          <p:cNvPicPr>
            <a:picLocks noChangeAspect="1"/>
          </p:cNvPicPr>
          <p:nvPr/>
        </p:nvPicPr>
        <p:blipFill>
          <a:blip r:embed="rId4"/>
          <a:stretch>
            <a:fillRect/>
          </a:stretch>
        </p:blipFill>
        <p:spPr>
          <a:xfrm>
            <a:off x="8398849" y="4517411"/>
            <a:ext cx="3143038" cy="1985038"/>
          </a:xfrm>
          <a:prstGeom prst="rect">
            <a:avLst/>
          </a:prstGeom>
        </p:spPr>
      </p:pic>
    </p:spTree>
    <p:extLst>
      <p:ext uri="{BB962C8B-B14F-4D97-AF65-F5344CB8AC3E}">
        <p14:creationId xmlns:p14="http://schemas.microsoft.com/office/powerpoint/2010/main" val="3715915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7200" b="1" dirty="0" smtClean="0"/>
              <a:t>Cepelinai</a:t>
            </a:r>
            <a:endParaRPr lang="en-US" sz="7200" b="1" dirty="0"/>
          </a:p>
        </p:txBody>
      </p:sp>
      <p:sp>
        <p:nvSpPr>
          <p:cNvPr id="3" name="Turinio vietos rezervavimo ženklas 2"/>
          <p:cNvSpPr>
            <a:spLocks noGrp="1"/>
          </p:cNvSpPr>
          <p:nvPr>
            <p:ph idx="1"/>
          </p:nvPr>
        </p:nvSpPr>
        <p:spPr/>
        <p:txBody>
          <a:bodyPr/>
          <a:lstStyle/>
          <a:p>
            <a:r>
              <a:rPr lang="lt-LT" sz="2400" dirty="0" smtClean="0"/>
              <a:t>Cepelinai </a:t>
            </a:r>
            <a:r>
              <a:rPr lang="lt-LT" sz="2400" dirty="0" err="1" smtClean="0"/>
              <a:t>is</a:t>
            </a:r>
            <a:r>
              <a:rPr lang="lt-LT" sz="2400" dirty="0" smtClean="0"/>
              <a:t> </a:t>
            </a:r>
            <a:r>
              <a:rPr lang="lt-LT" sz="2400" dirty="0" err="1" smtClean="0"/>
              <a:t>one</a:t>
            </a:r>
            <a:r>
              <a:rPr lang="lt-LT" sz="2400" dirty="0" smtClean="0"/>
              <a:t> </a:t>
            </a:r>
            <a:r>
              <a:rPr lang="lt-LT" sz="2400" dirty="0" err="1" smtClean="0"/>
              <a:t>of</a:t>
            </a:r>
            <a:r>
              <a:rPr lang="lt-LT" sz="2400" dirty="0" smtClean="0"/>
              <a:t> </a:t>
            </a:r>
            <a:r>
              <a:rPr lang="lt-LT" sz="2400" dirty="0" err="1" smtClean="0"/>
              <a:t>the</a:t>
            </a:r>
            <a:r>
              <a:rPr lang="lt-LT" sz="2400" dirty="0" smtClean="0"/>
              <a:t> </a:t>
            </a:r>
            <a:r>
              <a:rPr lang="lt-LT" sz="2400" dirty="0" err="1" smtClean="0"/>
              <a:t>most</a:t>
            </a:r>
            <a:r>
              <a:rPr lang="lt-LT" sz="2400" dirty="0" smtClean="0"/>
              <a:t> </a:t>
            </a:r>
            <a:r>
              <a:rPr lang="lt-LT" sz="2400" dirty="0" err="1" smtClean="0"/>
              <a:t>popular</a:t>
            </a:r>
            <a:r>
              <a:rPr lang="lt-LT" sz="2400" dirty="0" smtClean="0"/>
              <a:t> </a:t>
            </a:r>
            <a:r>
              <a:rPr lang="lt-LT" sz="2400" dirty="0" err="1" smtClean="0"/>
              <a:t>traditional</a:t>
            </a:r>
            <a:r>
              <a:rPr lang="lt-LT" sz="2400" dirty="0" smtClean="0"/>
              <a:t> </a:t>
            </a:r>
            <a:r>
              <a:rPr lang="lt-LT" sz="2400" dirty="0" err="1" smtClean="0"/>
              <a:t>dish</a:t>
            </a:r>
            <a:r>
              <a:rPr lang="lt-LT" sz="2400" dirty="0" smtClean="0"/>
              <a:t> </a:t>
            </a:r>
            <a:r>
              <a:rPr lang="lt-LT" sz="2400" dirty="0" err="1" smtClean="0"/>
              <a:t>in</a:t>
            </a:r>
            <a:r>
              <a:rPr lang="lt-LT" sz="2400" dirty="0" smtClean="0"/>
              <a:t> Lithuania. </a:t>
            </a:r>
            <a:r>
              <a:rPr lang="lt-LT" sz="2400" dirty="0" err="1" smtClean="0"/>
              <a:t>Every</a:t>
            </a:r>
            <a:r>
              <a:rPr lang="lt-LT" sz="2400" dirty="0" smtClean="0"/>
              <a:t> </a:t>
            </a:r>
            <a:r>
              <a:rPr lang="lt-LT" sz="2400" dirty="0" err="1" smtClean="0"/>
              <a:t>grandmother</a:t>
            </a:r>
            <a:r>
              <a:rPr lang="lt-LT" sz="2400" dirty="0" smtClean="0"/>
              <a:t> </a:t>
            </a:r>
            <a:r>
              <a:rPr lang="lt-LT" sz="2400" dirty="0" err="1" smtClean="0"/>
              <a:t>must</a:t>
            </a:r>
            <a:r>
              <a:rPr lang="lt-LT" sz="2400" dirty="0" smtClean="0"/>
              <a:t> </a:t>
            </a:r>
            <a:r>
              <a:rPr lang="lt-LT" sz="2400" dirty="0" err="1" smtClean="0"/>
              <a:t>make</a:t>
            </a:r>
            <a:r>
              <a:rPr lang="lt-LT" sz="2400" dirty="0" smtClean="0"/>
              <a:t> it </a:t>
            </a:r>
            <a:r>
              <a:rPr lang="lt-LT" sz="2400" dirty="0" err="1" smtClean="0"/>
              <a:t>for</a:t>
            </a:r>
            <a:r>
              <a:rPr lang="lt-LT" sz="2400" dirty="0" smtClean="0"/>
              <a:t> </a:t>
            </a:r>
            <a:r>
              <a:rPr lang="lt-LT" sz="2400" dirty="0" err="1" smtClean="0"/>
              <a:t>her</a:t>
            </a:r>
            <a:r>
              <a:rPr lang="lt-LT" sz="2400" dirty="0" smtClean="0"/>
              <a:t> </a:t>
            </a:r>
            <a:r>
              <a:rPr lang="lt-LT" sz="2400" dirty="0" err="1" smtClean="0"/>
              <a:t>grandchildrens</a:t>
            </a:r>
            <a:r>
              <a:rPr lang="lt-LT" sz="2400" dirty="0" smtClean="0"/>
              <a:t>, </a:t>
            </a:r>
            <a:r>
              <a:rPr lang="lt-LT" sz="2400" dirty="0" err="1" smtClean="0"/>
              <a:t>it‘s</a:t>
            </a:r>
            <a:r>
              <a:rPr lang="lt-LT" sz="2400" dirty="0" smtClean="0"/>
              <a:t> </a:t>
            </a:r>
            <a:r>
              <a:rPr lang="lt-LT" sz="2400" dirty="0" err="1" smtClean="0"/>
              <a:t>like</a:t>
            </a:r>
            <a:r>
              <a:rPr lang="lt-LT" sz="2400" dirty="0" smtClean="0"/>
              <a:t> </a:t>
            </a:r>
            <a:r>
              <a:rPr lang="lt-LT" sz="2400" dirty="0" err="1" smtClean="0"/>
              <a:t>tradition</a:t>
            </a:r>
            <a:r>
              <a:rPr lang="lt-LT" sz="2400" dirty="0" smtClean="0"/>
              <a:t> </a:t>
            </a:r>
            <a:r>
              <a:rPr lang="lt-LT" sz="2400" dirty="0" err="1" smtClean="0"/>
              <a:t>from</a:t>
            </a:r>
            <a:r>
              <a:rPr lang="lt-LT" sz="2400" dirty="0" smtClean="0"/>
              <a:t> </a:t>
            </a:r>
            <a:r>
              <a:rPr lang="lt-LT" sz="2400" dirty="0" err="1" smtClean="0"/>
              <a:t>generation</a:t>
            </a:r>
            <a:r>
              <a:rPr lang="lt-LT" sz="2400" dirty="0" smtClean="0"/>
              <a:t> to generation.Cepelinai  </a:t>
            </a:r>
            <a:r>
              <a:rPr lang="en-US" sz="2400" dirty="0"/>
              <a:t>are made from grated potatoes and meat. They also come with sour cream and bacon </a:t>
            </a:r>
            <a:r>
              <a:rPr lang="en-US" sz="2400" dirty="0" smtClean="0"/>
              <a:t>bits</a:t>
            </a:r>
            <a:r>
              <a:rPr lang="lt-LT" dirty="0" smtClean="0"/>
              <a:t>.</a:t>
            </a:r>
            <a:endParaRPr lang="en-US" dirty="0"/>
          </a:p>
        </p:txBody>
      </p:sp>
      <p:pic>
        <p:nvPicPr>
          <p:cNvPr id="4" name="Paveikslėlis 3"/>
          <p:cNvPicPr>
            <a:picLocks noChangeAspect="1"/>
          </p:cNvPicPr>
          <p:nvPr/>
        </p:nvPicPr>
        <p:blipFill>
          <a:blip r:embed="rId2"/>
          <a:stretch>
            <a:fillRect/>
          </a:stretch>
        </p:blipFill>
        <p:spPr>
          <a:xfrm>
            <a:off x="6835823" y="3469941"/>
            <a:ext cx="3891318" cy="2918489"/>
          </a:xfrm>
          <a:prstGeom prst="rect">
            <a:avLst/>
          </a:prstGeom>
        </p:spPr>
      </p:pic>
      <p:pic>
        <p:nvPicPr>
          <p:cNvPr id="5" name="Paveikslėlis 4"/>
          <p:cNvPicPr>
            <a:picLocks noChangeAspect="1"/>
          </p:cNvPicPr>
          <p:nvPr/>
        </p:nvPicPr>
        <p:blipFill>
          <a:blip r:embed="rId3"/>
          <a:stretch>
            <a:fillRect/>
          </a:stretch>
        </p:blipFill>
        <p:spPr>
          <a:xfrm>
            <a:off x="1497843" y="3822481"/>
            <a:ext cx="4097740" cy="2419734"/>
          </a:xfrm>
          <a:prstGeom prst="rect">
            <a:avLst/>
          </a:prstGeom>
        </p:spPr>
      </p:pic>
    </p:spTree>
    <p:extLst>
      <p:ext uri="{BB962C8B-B14F-4D97-AF65-F5344CB8AC3E}">
        <p14:creationId xmlns:p14="http://schemas.microsoft.com/office/powerpoint/2010/main" val="512034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7200" b="1" dirty="0" smtClean="0"/>
              <a:t>Šaltibarščiai</a:t>
            </a:r>
            <a:endParaRPr lang="en-US" sz="7200" b="1" dirty="0"/>
          </a:p>
        </p:txBody>
      </p:sp>
      <p:sp>
        <p:nvSpPr>
          <p:cNvPr id="3" name="Turinio vietos rezervavimo ženklas 2"/>
          <p:cNvSpPr>
            <a:spLocks noGrp="1"/>
          </p:cNvSpPr>
          <p:nvPr>
            <p:ph idx="1"/>
          </p:nvPr>
        </p:nvSpPr>
        <p:spPr/>
        <p:txBody>
          <a:bodyPr>
            <a:normAutofit/>
          </a:bodyPr>
          <a:lstStyle/>
          <a:p>
            <a:r>
              <a:rPr lang="lt-LT" sz="2800" dirty="0" smtClean="0"/>
              <a:t>Šaltibarščiai </a:t>
            </a:r>
            <a:r>
              <a:rPr lang="lt-LT" sz="2800" dirty="0" err="1" smtClean="0"/>
              <a:t>is</a:t>
            </a:r>
            <a:r>
              <a:rPr lang="lt-LT" sz="2800" dirty="0" smtClean="0"/>
              <a:t> </a:t>
            </a:r>
            <a:r>
              <a:rPr lang="lt-LT" sz="2800" dirty="0" err="1" smtClean="0"/>
              <a:t>Lithuanians</a:t>
            </a:r>
            <a:r>
              <a:rPr lang="lt-LT" sz="2800" dirty="0" smtClean="0"/>
              <a:t> </a:t>
            </a:r>
            <a:r>
              <a:rPr lang="lt-LT" sz="2800" dirty="0" err="1" smtClean="0"/>
              <a:t>traditional</a:t>
            </a:r>
            <a:r>
              <a:rPr lang="lt-LT" sz="2800" dirty="0" smtClean="0"/>
              <a:t> </a:t>
            </a:r>
            <a:r>
              <a:rPr lang="lt-LT" sz="2800" dirty="0" err="1" smtClean="0"/>
              <a:t>summer</a:t>
            </a:r>
            <a:r>
              <a:rPr lang="lt-LT" sz="2800" dirty="0" smtClean="0"/>
              <a:t> </a:t>
            </a:r>
            <a:r>
              <a:rPr lang="lt-LT" sz="2800" dirty="0" err="1" smtClean="0"/>
              <a:t>dish</a:t>
            </a:r>
            <a:r>
              <a:rPr lang="lt-LT" sz="2800" dirty="0" smtClean="0"/>
              <a:t>. </a:t>
            </a:r>
            <a:r>
              <a:rPr lang="lt-LT" sz="2800" dirty="0" err="1" smtClean="0"/>
              <a:t>And</a:t>
            </a:r>
            <a:r>
              <a:rPr lang="lt-LT" sz="2800" dirty="0" smtClean="0"/>
              <a:t> </a:t>
            </a:r>
            <a:r>
              <a:rPr lang="lt-LT" sz="2800" dirty="0" err="1" smtClean="0"/>
              <a:t>it‘s</a:t>
            </a:r>
            <a:r>
              <a:rPr lang="lt-LT" sz="2800" dirty="0" smtClean="0"/>
              <a:t> also </a:t>
            </a:r>
            <a:r>
              <a:rPr lang="lt-LT" sz="2800" dirty="0" err="1" smtClean="0"/>
              <a:t>very</a:t>
            </a:r>
            <a:r>
              <a:rPr lang="lt-LT" sz="2800" dirty="0" smtClean="0"/>
              <a:t> </a:t>
            </a:r>
            <a:r>
              <a:rPr lang="lt-LT" sz="2800" dirty="0" err="1" smtClean="0"/>
              <a:t>easy</a:t>
            </a:r>
            <a:r>
              <a:rPr lang="lt-LT" sz="2800" dirty="0" smtClean="0"/>
              <a:t> to </a:t>
            </a:r>
            <a:r>
              <a:rPr lang="lt-LT" sz="2800" dirty="0" err="1" smtClean="0"/>
              <a:t>make</a:t>
            </a:r>
            <a:r>
              <a:rPr lang="lt-LT" sz="2800" dirty="0" smtClean="0"/>
              <a:t>. </a:t>
            </a:r>
            <a:r>
              <a:rPr lang="en-US" sz="2800" dirty="0"/>
              <a:t>You only need </a:t>
            </a:r>
            <a:r>
              <a:rPr lang="en-US" sz="2800" dirty="0" smtClean="0"/>
              <a:t>kefir</a:t>
            </a:r>
            <a:r>
              <a:rPr lang="en-US" sz="2800" dirty="0"/>
              <a:t>, beets, cucumbers and put everything into one bowl. </a:t>
            </a:r>
            <a:r>
              <a:rPr lang="lt-LT" sz="2800" dirty="0" smtClean="0"/>
              <a:t>T</a:t>
            </a:r>
            <a:r>
              <a:rPr lang="en-US" sz="2800" dirty="0" smtClean="0"/>
              <a:t>hey </a:t>
            </a:r>
            <a:r>
              <a:rPr lang="en-US" sz="2800" dirty="0"/>
              <a:t>are provided with hot potatoes.</a:t>
            </a:r>
          </a:p>
          <a:p>
            <a:endParaRPr lang="lt-LT" sz="2800" dirty="0" smtClean="0"/>
          </a:p>
        </p:txBody>
      </p:sp>
      <p:pic>
        <p:nvPicPr>
          <p:cNvPr id="4" name="Paveikslėlis 3"/>
          <p:cNvPicPr>
            <a:picLocks noChangeAspect="1"/>
          </p:cNvPicPr>
          <p:nvPr/>
        </p:nvPicPr>
        <p:blipFill>
          <a:blip r:embed="rId2"/>
          <a:stretch>
            <a:fillRect/>
          </a:stretch>
        </p:blipFill>
        <p:spPr>
          <a:xfrm>
            <a:off x="6477211" y="3534770"/>
            <a:ext cx="4797968" cy="2561230"/>
          </a:xfrm>
          <a:prstGeom prst="rect">
            <a:avLst/>
          </a:prstGeom>
        </p:spPr>
      </p:pic>
      <p:pic>
        <p:nvPicPr>
          <p:cNvPr id="5" name="Paveikslėlis 4"/>
          <p:cNvPicPr>
            <a:picLocks noChangeAspect="1"/>
          </p:cNvPicPr>
          <p:nvPr/>
        </p:nvPicPr>
        <p:blipFill>
          <a:blip r:embed="rId3"/>
          <a:stretch>
            <a:fillRect/>
          </a:stretch>
        </p:blipFill>
        <p:spPr>
          <a:xfrm>
            <a:off x="1143000" y="4045054"/>
            <a:ext cx="4271298" cy="2142386"/>
          </a:xfrm>
          <a:prstGeom prst="rect">
            <a:avLst/>
          </a:prstGeom>
        </p:spPr>
      </p:pic>
    </p:spTree>
    <p:extLst>
      <p:ext uri="{BB962C8B-B14F-4D97-AF65-F5344CB8AC3E}">
        <p14:creationId xmlns:p14="http://schemas.microsoft.com/office/powerpoint/2010/main" val="1401416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7200" b="1" dirty="0" smtClean="0"/>
              <a:t>Balandėliai</a:t>
            </a:r>
            <a:endParaRPr lang="en-US" sz="7200" b="1" dirty="0"/>
          </a:p>
        </p:txBody>
      </p:sp>
      <p:sp>
        <p:nvSpPr>
          <p:cNvPr id="3" name="Turinio vietos rezervavimo ženklas 2"/>
          <p:cNvSpPr>
            <a:spLocks noGrp="1"/>
          </p:cNvSpPr>
          <p:nvPr>
            <p:ph idx="1"/>
          </p:nvPr>
        </p:nvSpPr>
        <p:spPr/>
        <p:txBody>
          <a:bodyPr/>
          <a:lstStyle/>
          <a:p>
            <a:r>
              <a:rPr lang="lt-LT" sz="2800" dirty="0" smtClean="0"/>
              <a:t>Balandėliai are also </a:t>
            </a:r>
            <a:r>
              <a:rPr lang="lt-LT" sz="2800" dirty="0" err="1" smtClean="0"/>
              <a:t>given</a:t>
            </a:r>
            <a:r>
              <a:rPr lang="lt-LT" sz="2800" dirty="0" smtClean="0"/>
              <a:t> </a:t>
            </a:r>
            <a:r>
              <a:rPr lang="lt-LT" sz="2800" dirty="0" err="1" smtClean="0"/>
              <a:t>from</a:t>
            </a:r>
            <a:r>
              <a:rPr lang="lt-LT" sz="2800" dirty="0" smtClean="0"/>
              <a:t> </a:t>
            </a:r>
            <a:r>
              <a:rPr lang="lt-LT" sz="2800" dirty="0" err="1" smtClean="0"/>
              <a:t>generation</a:t>
            </a:r>
            <a:r>
              <a:rPr lang="lt-LT" sz="2800" dirty="0" smtClean="0"/>
              <a:t> to </a:t>
            </a:r>
            <a:r>
              <a:rPr lang="lt-LT" sz="2800" dirty="0" err="1" smtClean="0"/>
              <a:t>generation</a:t>
            </a:r>
            <a:r>
              <a:rPr lang="lt-LT" sz="2800" dirty="0" smtClean="0"/>
              <a:t>. To </a:t>
            </a:r>
            <a:r>
              <a:rPr lang="lt-LT" sz="2800" dirty="0" err="1" smtClean="0"/>
              <a:t>make</a:t>
            </a:r>
            <a:r>
              <a:rPr lang="lt-LT" sz="2800" dirty="0" smtClean="0"/>
              <a:t> </a:t>
            </a:r>
            <a:r>
              <a:rPr lang="lt-LT" sz="2800" dirty="0" err="1" smtClean="0"/>
              <a:t>them</a:t>
            </a:r>
            <a:r>
              <a:rPr lang="lt-LT" sz="2800" dirty="0" smtClean="0"/>
              <a:t> </a:t>
            </a:r>
            <a:r>
              <a:rPr lang="lt-LT" sz="2800" dirty="0" err="1" smtClean="0"/>
              <a:t>it‘s</a:t>
            </a:r>
            <a:r>
              <a:rPr lang="lt-LT" sz="2800" dirty="0" smtClean="0"/>
              <a:t> a </a:t>
            </a:r>
            <a:r>
              <a:rPr lang="lt-LT" sz="2800" dirty="0" err="1" smtClean="0"/>
              <a:t>little</a:t>
            </a:r>
            <a:r>
              <a:rPr lang="lt-LT" sz="2800" dirty="0" smtClean="0"/>
              <a:t> </a:t>
            </a:r>
            <a:r>
              <a:rPr lang="lt-LT" sz="2800" dirty="0" err="1" smtClean="0"/>
              <a:t>bit</a:t>
            </a:r>
            <a:r>
              <a:rPr lang="lt-LT" sz="2800" dirty="0" smtClean="0"/>
              <a:t> </a:t>
            </a:r>
            <a:r>
              <a:rPr lang="lt-LT" sz="2800" dirty="0" err="1" smtClean="0"/>
              <a:t>harder</a:t>
            </a:r>
            <a:r>
              <a:rPr lang="lt-LT" sz="2800" dirty="0" smtClean="0"/>
              <a:t>, </a:t>
            </a:r>
            <a:r>
              <a:rPr lang="lt-LT" sz="2800" dirty="0" err="1" smtClean="0"/>
              <a:t>but</a:t>
            </a:r>
            <a:r>
              <a:rPr lang="lt-LT" sz="2800" dirty="0" smtClean="0"/>
              <a:t> </a:t>
            </a:r>
            <a:r>
              <a:rPr lang="lt-LT" sz="2800" dirty="0" err="1" smtClean="0"/>
              <a:t>still</a:t>
            </a:r>
            <a:r>
              <a:rPr lang="lt-LT" sz="2800" dirty="0" smtClean="0"/>
              <a:t> </a:t>
            </a:r>
            <a:r>
              <a:rPr lang="lt-LT" sz="2800" dirty="0" err="1" smtClean="0"/>
              <a:t>very</a:t>
            </a:r>
            <a:r>
              <a:rPr lang="lt-LT" sz="2800" dirty="0" smtClean="0"/>
              <a:t> </a:t>
            </a:r>
            <a:r>
              <a:rPr lang="lt-LT" sz="2800" dirty="0" err="1" smtClean="0"/>
              <a:t>tasty</a:t>
            </a:r>
            <a:r>
              <a:rPr lang="lt-LT" sz="2800" dirty="0" smtClean="0"/>
              <a:t>. </a:t>
            </a:r>
            <a:r>
              <a:rPr lang="en-US" sz="2800" dirty="0"/>
              <a:t>Made </a:t>
            </a:r>
            <a:r>
              <a:rPr lang="en-US" sz="2800" dirty="0" err="1"/>
              <a:t>balandėliai</a:t>
            </a:r>
            <a:r>
              <a:rPr lang="en-US" sz="2800" dirty="0"/>
              <a:t> you need to screw mince cabbage leaves with rice and put to boil. </a:t>
            </a:r>
            <a:r>
              <a:rPr lang="lt-LT" sz="2800" dirty="0" smtClean="0"/>
              <a:t>Balandėliai </a:t>
            </a:r>
            <a:r>
              <a:rPr lang="en-US" sz="2800" dirty="0" smtClean="0"/>
              <a:t>are </a:t>
            </a:r>
            <a:r>
              <a:rPr lang="en-US" sz="2800" dirty="0"/>
              <a:t>provided with hot </a:t>
            </a:r>
            <a:r>
              <a:rPr lang="en-US" sz="2800" dirty="0" smtClean="0"/>
              <a:t>potatoes</a:t>
            </a:r>
            <a:r>
              <a:rPr lang="lt-LT" sz="2800" dirty="0" smtClean="0"/>
              <a:t> </a:t>
            </a:r>
            <a:r>
              <a:rPr lang="lt-LT" sz="2800" dirty="0" err="1" smtClean="0"/>
              <a:t>too</a:t>
            </a:r>
            <a:r>
              <a:rPr lang="lt-LT" sz="2800" dirty="0" smtClean="0"/>
              <a:t>.</a:t>
            </a:r>
            <a:endParaRPr lang="en-US" sz="2800" dirty="0"/>
          </a:p>
          <a:p>
            <a:endParaRPr lang="en-US" dirty="0"/>
          </a:p>
        </p:txBody>
      </p:sp>
      <p:pic>
        <p:nvPicPr>
          <p:cNvPr id="4" name="Paveikslėlis 3"/>
          <p:cNvPicPr>
            <a:picLocks noChangeAspect="1"/>
          </p:cNvPicPr>
          <p:nvPr/>
        </p:nvPicPr>
        <p:blipFill>
          <a:blip r:embed="rId2"/>
          <a:stretch>
            <a:fillRect/>
          </a:stretch>
        </p:blipFill>
        <p:spPr>
          <a:xfrm>
            <a:off x="7058343" y="3719937"/>
            <a:ext cx="4078229" cy="2677666"/>
          </a:xfrm>
          <a:prstGeom prst="rect">
            <a:avLst/>
          </a:prstGeom>
        </p:spPr>
      </p:pic>
      <p:pic>
        <p:nvPicPr>
          <p:cNvPr id="5" name="Paveikslėlis 4"/>
          <p:cNvPicPr>
            <a:picLocks noChangeAspect="1"/>
          </p:cNvPicPr>
          <p:nvPr/>
        </p:nvPicPr>
        <p:blipFill>
          <a:blip r:embed="rId3"/>
          <a:stretch>
            <a:fillRect/>
          </a:stretch>
        </p:blipFill>
        <p:spPr>
          <a:xfrm>
            <a:off x="1613349" y="4369988"/>
            <a:ext cx="3641039" cy="2097206"/>
          </a:xfrm>
          <a:prstGeom prst="rect">
            <a:avLst/>
          </a:prstGeom>
        </p:spPr>
      </p:pic>
    </p:spTree>
    <p:extLst>
      <p:ext uri="{BB962C8B-B14F-4D97-AF65-F5344CB8AC3E}">
        <p14:creationId xmlns:p14="http://schemas.microsoft.com/office/powerpoint/2010/main" val="3886310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Pagrinda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Pagrindas</Template>
  <TotalTime>1291</TotalTime>
  <Words>464</Words>
  <Application>Microsoft Office PowerPoint</Application>
  <PresentationFormat>Plačiaekranė</PresentationFormat>
  <Paragraphs>22</Paragraphs>
  <Slides>13</Slides>
  <Notes>0</Notes>
  <HiddenSlides>0</HiddenSlides>
  <MMClips>0</MMClips>
  <ScaleCrop>false</ScaleCrop>
  <HeadingPairs>
    <vt:vector size="6" baseType="variant">
      <vt:variant>
        <vt:lpstr>Naudojami šriftai</vt:lpstr>
      </vt:variant>
      <vt:variant>
        <vt:i4>1</vt:i4>
      </vt:variant>
      <vt:variant>
        <vt:lpstr>Tema</vt:lpstr>
      </vt:variant>
      <vt:variant>
        <vt:i4>1</vt:i4>
      </vt:variant>
      <vt:variant>
        <vt:lpstr>Skaidrių pavadinimai</vt:lpstr>
      </vt:variant>
      <vt:variant>
        <vt:i4>13</vt:i4>
      </vt:variant>
    </vt:vector>
  </HeadingPairs>
  <TitlesOfParts>
    <vt:vector size="15" baseType="lpstr">
      <vt:lpstr>Corbel</vt:lpstr>
      <vt:lpstr>Pagrindas</vt:lpstr>
      <vt:lpstr>Traditional activities in Lithuania</vt:lpstr>
      <vt:lpstr>Popular sports in Lithuania </vt:lpstr>
      <vt:lpstr>Basketball</vt:lpstr>
      <vt:lpstr>Tennis</vt:lpstr>
      <vt:lpstr>Swimming</vt:lpstr>
      <vt:lpstr>Traditional food in lithuania</vt:lpstr>
      <vt:lpstr>Cepelinai</vt:lpstr>
      <vt:lpstr>Šaltibarščiai</vt:lpstr>
      <vt:lpstr>Balandėliai</vt:lpstr>
      <vt:lpstr>Traditional music in Lithuania</vt:lpstr>
      <vt:lpstr>Contractual music</vt:lpstr>
      <vt:lpstr>Folk music</vt:lpstr>
      <vt:lpstr>Songs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activities in Lithuania</dc:title>
  <dc:creator>Saulyte</dc:creator>
  <cp:lastModifiedBy>Saulyte</cp:lastModifiedBy>
  <cp:revision>22</cp:revision>
  <dcterms:created xsi:type="dcterms:W3CDTF">2019-01-28T20:42:25Z</dcterms:created>
  <dcterms:modified xsi:type="dcterms:W3CDTF">2019-01-29T20:20:00Z</dcterms:modified>
</cp:coreProperties>
</file>