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sldIdLst>
    <p:sldId id="256" r:id="rId2"/>
    <p:sldId id="282" r:id="rId3"/>
    <p:sldId id="287" r:id="rId4"/>
    <p:sldId id="288" r:id="rId5"/>
    <p:sldId id="273" r:id="rId6"/>
    <p:sldId id="289" r:id="rId7"/>
    <p:sldId id="277" r:id="rId8"/>
    <p:sldId id="290" r:id="rId9"/>
    <p:sldId id="274" r:id="rId10"/>
    <p:sldId id="291" r:id="rId11"/>
    <p:sldId id="275" r:id="rId12"/>
    <p:sldId id="292" r:id="rId13"/>
    <p:sldId id="283" r:id="rId14"/>
    <p:sldId id="293" r:id="rId15"/>
    <p:sldId id="284" r:id="rId16"/>
    <p:sldId id="294" r:id="rId17"/>
    <p:sldId id="276" r:id="rId18"/>
    <p:sldId id="295" r:id="rId19"/>
    <p:sldId id="285" r:id="rId20"/>
    <p:sldId id="296" r:id="rId21"/>
    <p:sldId id="265" r:id="rId22"/>
    <p:sldId id="297" r:id="rId23"/>
    <p:sldId id="280" r:id="rId24"/>
    <p:sldId id="298" r:id="rId25"/>
    <p:sldId id="278" r:id="rId26"/>
    <p:sldId id="279" r:id="rId27"/>
    <p:sldId id="286" r:id="rId28"/>
    <p:sldId id="266" r:id="rId29"/>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91" d="100"/>
          <a:sy n="91" d="100"/>
        </p:scale>
        <p:origin x="99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bg>
      <p:bgRef idx="1003">
        <a:schemeClr val="bg1"/>
      </p:bgRef>
    </p:bg>
    <p:spTree>
      <p:nvGrpSpPr>
        <p:cNvPr id="1" name=""/>
        <p:cNvGrpSpPr/>
        <p:nvPr/>
      </p:nvGrpSpPr>
      <p:grpSpPr>
        <a:xfrm>
          <a:off x="0" y="0"/>
          <a:ext cx="0" cy="0"/>
          <a:chOff x="0" y="0"/>
          <a:chExt cx="0" cy="0"/>
        </a:xfrm>
      </p:grpSpPr>
      <p:sp>
        <p:nvSpPr>
          <p:cNvPr id="12" name="Stačiakampis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Suapvalintas stačiakampis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Paantraštė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lt-LT" smtClean="0"/>
              <a:t>Spustelėkite ruošinio paantraštės stiliui keisti</a:t>
            </a:r>
            <a:endParaRPr kumimoji="0" lang="en-US"/>
          </a:p>
        </p:txBody>
      </p:sp>
      <p:sp>
        <p:nvSpPr>
          <p:cNvPr id="28" name="Datos vietos rezervavimo ženklas 27"/>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17" name="Poraštės vietos rezervavimo ženklas 16"/>
          <p:cNvSpPr>
            <a:spLocks noGrp="1"/>
          </p:cNvSpPr>
          <p:nvPr>
            <p:ph type="ftr" sz="quarter" idx="11"/>
          </p:nvPr>
        </p:nvSpPr>
        <p:spPr/>
        <p:txBody>
          <a:bodyPr/>
          <a:lstStyle/>
          <a:p>
            <a:endParaRPr lang="lt-LT"/>
          </a:p>
        </p:txBody>
      </p:sp>
      <p:sp>
        <p:nvSpPr>
          <p:cNvPr id="29" name="Skaidrės numerio vietos rezervavimo ženklas 28"/>
          <p:cNvSpPr>
            <a:spLocks noGrp="1"/>
          </p:cNvSpPr>
          <p:nvPr>
            <p:ph type="sldNum" sz="quarter" idx="12"/>
          </p:nvPr>
        </p:nvSpPr>
        <p:spPr/>
        <p:txBody>
          <a:bodyPr lIns="0" tIns="0" rIns="0" bIns="0">
            <a:noAutofit/>
          </a:bodyPr>
          <a:lstStyle>
            <a:lvl1pPr>
              <a:defRPr sz="1400">
                <a:solidFill>
                  <a:srgbClr val="FFFFFF"/>
                </a:solidFill>
              </a:defRPr>
            </a:lvl1pPr>
          </a:lstStyle>
          <a:p>
            <a:fld id="{4E8863D1-AED0-4EDD-9E3F-F87003A606DC}" type="slidenum">
              <a:rPr lang="lt-LT" smtClean="0"/>
              <a:pPr/>
              <a:t>‹#›</a:t>
            </a:fld>
            <a:endParaRPr lang="lt-LT"/>
          </a:p>
        </p:txBody>
      </p:sp>
      <p:sp>
        <p:nvSpPr>
          <p:cNvPr id="7" name="Stačiakampis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Stačiakampis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ačiakampis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Antraštė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lt-LT" smtClean="0"/>
              <a:t>Spustelėkite, jei norite keisite ruoš. pav. stilių</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Spustelėkite, jei norite keisite ruoš. pav. stilių</a:t>
            </a:r>
            <a:endParaRPr kumimoji="0" lang="en-US"/>
          </a:p>
        </p:txBody>
      </p:sp>
      <p:sp>
        <p:nvSpPr>
          <p:cNvPr id="3" name="Vertikalaus teksto vietos rezervavimo ženklas 2"/>
          <p:cNvSpPr>
            <a:spLocks noGrp="1"/>
          </p:cNvSpPr>
          <p:nvPr>
            <p:ph type="body" orient="vert" idx="1"/>
          </p:nvPr>
        </p:nvSpPr>
        <p:spPr/>
        <p:txBody>
          <a:bodyPr vert="eaVert"/>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4" name="Datos vietos rezervavimo ženklas 3"/>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4E8863D1-AED0-4EDD-9E3F-F87003A606DC}" type="slidenum">
              <a:rPr lang="lt-LT" smtClean="0"/>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41"/>
            <a:ext cx="2011680" cy="5851525"/>
          </a:xfrm>
        </p:spPr>
        <p:txBody>
          <a:bodyPr vert="eaVert"/>
          <a:lstStyle/>
          <a:p>
            <a:r>
              <a:rPr kumimoji="0" lang="lt-LT" smtClean="0"/>
              <a:t>Spustelėkite, jei norite keisite ruoš. pav. stilių</a:t>
            </a:r>
            <a:endParaRPr kumimoji="0" lang="en-US"/>
          </a:p>
        </p:txBody>
      </p:sp>
      <p:sp>
        <p:nvSpPr>
          <p:cNvPr id="3" name="Vertikalaus teksto vietos rezervavimo ženklas 2"/>
          <p:cNvSpPr>
            <a:spLocks noGrp="1"/>
          </p:cNvSpPr>
          <p:nvPr>
            <p:ph type="body" orient="vert" idx="1"/>
          </p:nvPr>
        </p:nvSpPr>
        <p:spPr>
          <a:xfrm>
            <a:off x="914400" y="274640"/>
            <a:ext cx="5562600" cy="5851525"/>
          </a:xfrm>
        </p:spPr>
        <p:txBody>
          <a:bodyPr vert="eaVert"/>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4" name="Datos vietos rezervavimo ženklas 3"/>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4E8863D1-AED0-4EDD-9E3F-F87003A606DC}" type="slidenum">
              <a:rPr lang="lt-LT" smtClean="0"/>
              <a:pPr/>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Spustelėkite, jei norite keisite ruoš. pav. stilių</a:t>
            </a:r>
            <a:endParaRPr kumimoji="0" lang="en-US"/>
          </a:p>
        </p:txBody>
      </p:sp>
      <p:sp>
        <p:nvSpPr>
          <p:cNvPr id="4" name="Datos vietos rezervavimo ženklas 3"/>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4E8863D1-AED0-4EDD-9E3F-F87003A606DC}" type="slidenum">
              <a:rPr lang="lt-LT" smtClean="0"/>
              <a:pPr/>
              <a:t>‹#›</a:t>
            </a:fld>
            <a:endParaRPr lang="lt-LT"/>
          </a:p>
        </p:txBody>
      </p:sp>
      <p:sp>
        <p:nvSpPr>
          <p:cNvPr id="8" name="Turinio vietos rezervavimo ženklas 7"/>
          <p:cNvSpPr>
            <a:spLocks noGrp="1"/>
          </p:cNvSpPr>
          <p:nvPr>
            <p:ph sz="quarter" idx="1"/>
          </p:nvPr>
        </p:nvSpPr>
        <p:spPr>
          <a:xfrm>
            <a:off x="914400" y="1447800"/>
            <a:ext cx="7772400" cy="4572000"/>
          </a:xfrm>
        </p:spPr>
        <p:txBody>
          <a:bodyPr vert="horz"/>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bg>
      <p:bgRef idx="1003">
        <a:schemeClr val="bg1"/>
      </p:bgRef>
    </p:bg>
    <p:spTree>
      <p:nvGrpSpPr>
        <p:cNvPr id="1" name=""/>
        <p:cNvGrpSpPr/>
        <p:nvPr/>
      </p:nvGrpSpPr>
      <p:grpSpPr>
        <a:xfrm>
          <a:off x="0" y="0"/>
          <a:ext cx="0" cy="0"/>
          <a:chOff x="0" y="0"/>
          <a:chExt cx="0" cy="0"/>
        </a:xfrm>
      </p:grpSpPr>
      <p:sp>
        <p:nvSpPr>
          <p:cNvPr id="11" name="Stačiakampis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Suapvalintas stačiakampis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Antraštė 1"/>
          <p:cNvSpPr>
            <a:spLocks noGrp="1"/>
          </p:cNvSpPr>
          <p:nvPr>
            <p:ph type="title"/>
          </p:nvPr>
        </p:nvSpPr>
        <p:spPr>
          <a:xfrm>
            <a:off x="722313" y="952500"/>
            <a:ext cx="7772400" cy="1362075"/>
          </a:xfrm>
        </p:spPr>
        <p:txBody>
          <a:bodyPr anchor="b" anchorCtr="0"/>
          <a:lstStyle>
            <a:lvl1pPr algn="l">
              <a:buNone/>
              <a:defRPr sz="4000" b="0" cap="none"/>
            </a:lvl1pPr>
          </a:lstStyle>
          <a:p>
            <a:r>
              <a:rPr kumimoji="0" lang="lt-LT" smtClean="0"/>
              <a:t>Spustelėkite, jei norite keisite ruoš. pav. stilių</a:t>
            </a:r>
            <a:endParaRPr kumimoji="0" lang="en-US"/>
          </a:p>
        </p:txBody>
      </p:sp>
      <p:sp>
        <p:nvSpPr>
          <p:cNvPr id="3" name="Teksto vietos rezervavimo ženklas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lt-LT" smtClean="0"/>
              <a:t>Spustelėkite ruošinio teksto stiliams keisti</a:t>
            </a:r>
          </a:p>
        </p:txBody>
      </p:sp>
      <p:sp>
        <p:nvSpPr>
          <p:cNvPr id="4" name="Datos vietos rezervavimo ženklas 3"/>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5" name="Poraštės vietos rezervavimo ženklas 4"/>
          <p:cNvSpPr>
            <a:spLocks noGrp="1"/>
          </p:cNvSpPr>
          <p:nvPr>
            <p:ph type="ftr" sz="quarter" idx="11"/>
          </p:nvPr>
        </p:nvSpPr>
        <p:spPr>
          <a:xfrm>
            <a:off x="800100" y="6172200"/>
            <a:ext cx="4000500" cy="457200"/>
          </a:xfrm>
        </p:spPr>
        <p:txBody>
          <a:bodyPr/>
          <a:lstStyle/>
          <a:p>
            <a:endParaRPr lang="lt-LT"/>
          </a:p>
        </p:txBody>
      </p:sp>
      <p:sp>
        <p:nvSpPr>
          <p:cNvPr id="7" name="Stačiakampis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Stačiakampis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ačiakampis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kaidrės numerio vietos rezervavimo ženklas 5"/>
          <p:cNvSpPr>
            <a:spLocks noGrp="1"/>
          </p:cNvSpPr>
          <p:nvPr>
            <p:ph type="sldNum" sz="quarter" idx="12"/>
          </p:nvPr>
        </p:nvSpPr>
        <p:spPr>
          <a:xfrm>
            <a:off x="146304" y="6208776"/>
            <a:ext cx="457200" cy="457200"/>
          </a:xfrm>
        </p:spPr>
        <p:txBody>
          <a:bodyPr/>
          <a:lstStyle/>
          <a:p>
            <a:fld id="{4E8863D1-AED0-4EDD-9E3F-F87003A606DC}" type="slidenum">
              <a:rPr lang="lt-LT" smtClean="0"/>
              <a:pPr/>
              <a:t>‹#›</a:t>
            </a:fld>
            <a:endParaRPr lang="lt-LT"/>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Spustelėkite, jei norite keisite ruoš. pav. stilių</a:t>
            </a:r>
            <a:endParaRPr kumimoji="0" lang="en-US"/>
          </a:p>
        </p:txBody>
      </p:sp>
      <p:sp>
        <p:nvSpPr>
          <p:cNvPr id="5" name="Datos vietos rezervavimo ženklas 4"/>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4E8863D1-AED0-4EDD-9E3F-F87003A606DC}" type="slidenum">
              <a:rPr lang="lt-LT" smtClean="0"/>
              <a:pPr/>
              <a:t>‹#›</a:t>
            </a:fld>
            <a:endParaRPr lang="lt-LT"/>
          </a:p>
        </p:txBody>
      </p:sp>
      <p:sp>
        <p:nvSpPr>
          <p:cNvPr id="9" name="Turinio vietos rezervavimo ženklas 8"/>
          <p:cNvSpPr>
            <a:spLocks noGrp="1"/>
          </p:cNvSpPr>
          <p:nvPr>
            <p:ph sz="quarter" idx="1"/>
          </p:nvPr>
        </p:nvSpPr>
        <p:spPr>
          <a:xfrm>
            <a:off x="914400" y="1447800"/>
            <a:ext cx="3749040" cy="4572000"/>
          </a:xfrm>
        </p:spPr>
        <p:txBody>
          <a:bodyPr vert="horz"/>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11" name="Turinio vietos rezervavimo ženklas 10"/>
          <p:cNvSpPr>
            <a:spLocks noGrp="1"/>
          </p:cNvSpPr>
          <p:nvPr>
            <p:ph sz="quarter" idx="2"/>
          </p:nvPr>
        </p:nvSpPr>
        <p:spPr>
          <a:xfrm>
            <a:off x="4933950" y="1447800"/>
            <a:ext cx="3749040" cy="4572000"/>
          </a:xfrm>
        </p:spPr>
        <p:txBody>
          <a:bodyPr vert="horz"/>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a:xfrm>
            <a:off x="914400" y="273050"/>
            <a:ext cx="7772400" cy="1143000"/>
          </a:xfrm>
        </p:spPr>
        <p:txBody>
          <a:bodyPr anchor="b" anchorCtr="0"/>
          <a:lstStyle>
            <a:lvl1pPr>
              <a:defRPr/>
            </a:lvl1pPr>
          </a:lstStyle>
          <a:p>
            <a:r>
              <a:rPr kumimoji="0" lang="lt-LT" smtClean="0"/>
              <a:t>Spustelėkite, jei norite keisite ruoš. pav. stilių</a:t>
            </a:r>
            <a:endParaRPr kumimoji="0" lang="en-US"/>
          </a:p>
        </p:txBody>
      </p:sp>
      <p:sp>
        <p:nvSpPr>
          <p:cNvPr id="3" name="Teksto vietos rezervavimo ženklas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lt-LT" smtClean="0"/>
              <a:t>Spustelėkite ruošinio teksto stiliams keisti</a:t>
            </a:r>
          </a:p>
        </p:txBody>
      </p:sp>
      <p:sp>
        <p:nvSpPr>
          <p:cNvPr id="4" name="Teksto vietos rezervavimo ženklas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lt-LT" smtClean="0"/>
              <a:t>Spustelėkite ruošinio teksto stiliams keisti</a:t>
            </a:r>
          </a:p>
        </p:txBody>
      </p:sp>
      <p:sp>
        <p:nvSpPr>
          <p:cNvPr id="7" name="Datos vietos rezervavimo ženklas 6"/>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4E8863D1-AED0-4EDD-9E3F-F87003A606DC}" type="slidenum">
              <a:rPr lang="lt-LT" smtClean="0"/>
              <a:pPr/>
              <a:t>‹#›</a:t>
            </a:fld>
            <a:endParaRPr lang="lt-LT"/>
          </a:p>
        </p:txBody>
      </p:sp>
      <p:sp>
        <p:nvSpPr>
          <p:cNvPr id="11" name="Turinio vietos rezervavimo ženklas 10"/>
          <p:cNvSpPr>
            <a:spLocks noGrp="1"/>
          </p:cNvSpPr>
          <p:nvPr>
            <p:ph sz="half" idx="2"/>
          </p:nvPr>
        </p:nvSpPr>
        <p:spPr>
          <a:xfrm>
            <a:off x="914400" y="2247900"/>
            <a:ext cx="3733800" cy="3886200"/>
          </a:xfrm>
        </p:spPr>
        <p:txBody>
          <a:bodyPr vert="horz"/>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
        <p:nvSpPr>
          <p:cNvPr id="13" name="Turinio vietos rezervavimo ženklas 12"/>
          <p:cNvSpPr>
            <a:spLocks noGrp="1"/>
          </p:cNvSpPr>
          <p:nvPr>
            <p:ph sz="half" idx="4"/>
          </p:nvPr>
        </p:nvSpPr>
        <p:spPr>
          <a:xfrm>
            <a:off x="4953000" y="2247900"/>
            <a:ext cx="3733800" cy="3886200"/>
          </a:xfrm>
        </p:spPr>
        <p:txBody>
          <a:bodyPr vert="horz"/>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kumimoji="0" lang="lt-LT" smtClean="0"/>
              <a:t>Spustelėkite, jei norite keisite ruoš. pav. stilių</a:t>
            </a:r>
            <a:endParaRPr kumimoji="0" lang="en-US"/>
          </a:p>
        </p:txBody>
      </p:sp>
      <p:sp>
        <p:nvSpPr>
          <p:cNvPr id="3" name="Datos vietos rezervavimo ženklas 2"/>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4E8863D1-AED0-4EDD-9E3F-F87003A606DC}" type="slidenum">
              <a:rPr lang="lt-LT" smtClean="0"/>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4E8863D1-AED0-4EDD-9E3F-F87003A606DC}" type="slidenum">
              <a:rPr lang="lt-LT" smtClean="0"/>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8" name="Stačiakampis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Suapvalintas stačiakampis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Antraštė 1"/>
          <p:cNvSpPr>
            <a:spLocks noGrp="1"/>
          </p:cNvSpPr>
          <p:nvPr>
            <p:ph type="title"/>
          </p:nvPr>
        </p:nvSpPr>
        <p:spPr>
          <a:xfrm>
            <a:off x="914400" y="273050"/>
            <a:ext cx="7772400" cy="1143000"/>
          </a:xfrm>
        </p:spPr>
        <p:txBody>
          <a:bodyPr anchor="b" anchorCtr="0"/>
          <a:lstStyle>
            <a:lvl1pPr algn="l">
              <a:buNone/>
              <a:defRPr sz="4000" b="0"/>
            </a:lvl1pPr>
          </a:lstStyle>
          <a:p>
            <a:r>
              <a:rPr kumimoji="0" lang="lt-LT" smtClean="0"/>
              <a:t>Spustelėkite, jei norite keisite ruoš. pav. stilių</a:t>
            </a:r>
            <a:endParaRPr kumimoji="0" lang="en-US"/>
          </a:p>
        </p:txBody>
      </p:sp>
      <p:sp>
        <p:nvSpPr>
          <p:cNvPr id="3" name="Teksto vietos rezervavimo ženklas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lt-LT" smtClean="0"/>
              <a:t>Spustelėkite ruošinio teksto stiliams keisti</a:t>
            </a:r>
          </a:p>
        </p:txBody>
      </p:sp>
      <p:sp>
        <p:nvSpPr>
          <p:cNvPr id="5" name="Datos vietos rezervavimo ženklas 4"/>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4E8863D1-AED0-4EDD-9E3F-F87003A606DC}" type="slidenum">
              <a:rPr lang="lt-LT" smtClean="0"/>
              <a:pPr/>
              <a:t>‹#›</a:t>
            </a:fld>
            <a:endParaRPr lang="lt-LT"/>
          </a:p>
        </p:txBody>
      </p:sp>
      <p:sp>
        <p:nvSpPr>
          <p:cNvPr id="11" name="Turinio vietos rezervavimo ženklas 10"/>
          <p:cNvSpPr>
            <a:spLocks noGrp="1"/>
          </p:cNvSpPr>
          <p:nvPr>
            <p:ph sz="quarter" idx="1"/>
          </p:nvPr>
        </p:nvSpPr>
        <p:spPr>
          <a:xfrm>
            <a:off x="2971800" y="1600200"/>
            <a:ext cx="5715000" cy="4495800"/>
          </a:xfrm>
        </p:spPr>
        <p:txBody>
          <a:bodyPr vert="horz"/>
          <a:lstStyle/>
          <a:p>
            <a:pPr lvl="0" eaLnBrk="1" latinLnBrk="0" hangingPunct="1"/>
            <a:r>
              <a:rPr lang="lt-LT" smtClean="0"/>
              <a:t>Spustelėkite ruošinio teksto stiliams keisti</a:t>
            </a:r>
          </a:p>
          <a:p>
            <a:pPr lvl="1" eaLnBrk="1" latinLnBrk="0" hangingPunct="1"/>
            <a:r>
              <a:rPr lang="lt-LT" smtClean="0"/>
              <a:t>Antras lygmuo</a:t>
            </a:r>
          </a:p>
          <a:p>
            <a:pPr lvl="2" eaLnBrk="1" latinLnBrk="0" hangingPunct="1"/>
            <a:r>
              <a:rPr lang="lt-LT" smtClean="0"/>
              <a:t>Trečias lygmuo</a:t>
            </a:r>
          </a:p>
          <a:p>
            <a:pPr lvl="3" eaLnBrk="1" latinLnBrk="0" hangingPunct="1"/>
            <a:r>
              <a:rPr lang="lt-LT" smtClean="0"/>
              <a:t>Ketvirtas lygmuo</a:t>
            </a:r>
          </a:p>
          <a:p>
            <a:pPr lvl="4" eaLnBrk="1" latinLnBrk="0" hangingPunct="1"/>
            <a:r>
              <a:rPr lang="lt-LT" smtClean="0"/>
              <a:t>Penktas lygmuo</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lt-LT" smtClean="0"/>
              <a:t>Spustelėkite, jei norite keisite ruoš. pav. stilių</a:t>
            </a:r>
            <a:endParaRPr kumimoji="0" lang="en-US"/>
          </a:p>
        </p:txBody>
      </p:sp>
      <p:sp>
        <p:nvSpPr>
          <p:cNvPr id="4" name="Teksto vietos rezervavimo ženklas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lt-LT" smtClean="0"/>
              <a:t>Spustelėkite ruošinio teksto stiliams keisti</a:t>
            </a:r>
          </a:p>
        </p:txBody>
      </p:sp>
      <p:sp>
        <p:nvSpPr>
          <p:cNvPr id="5" name="Datos vietos rezervavimo ženklas 4"/>
          <p:cNvSpPr>
            <a:spLocks noGrp="1"/>
          </p:cNvSpPr>
          <p:nvPr>
            <p:ph type="dt" sz="half" idx="10"/>
          </p:nvPr>
        </p:nvSpPr>
        <p:spPr/>
        <p:txBody>
          <a:bodyPr/>
          <a:lstStyle/>
          <a:p>
            <a:fld id="{0D360AC7-9071-493E-BB61-48CF79461386}" type="datetimeFigureOut">
              <a:rPr lang="lt-LT" smtClean="0"/>
              <a:pPr/>
              <a:t>2018-09-26</a:t>
            </a:fld>
            <a:endParaRPr lang="lt-LT"/>
          </a:p>
        </p:txBody>
      </p:sp>
      <p:sp>
        <p:nvSpPr>
          <p:cNvPr id="6" name="Poraštės vietos rezervavimo ženklas 5"/>
          <p:cNvSpPr>
            <a:spLocks noGrp="1"/>
          </p:cNvSpPr>
          <p:nvPr>
            <p:ph type="ftr" sz="quarter" idx="11"/>
          </p:nvPr>
        </p:nvSpPr>
        <p:spPr>
          <a:xfrm>
            <a:off x="914400" y="6172200"/>
            <a:ext cx="3886200" cy="457200"/>
          </a:xfrm>
        </p:spPr>
        <p:txBody>
          <a:bodyPr/>
          <a:lstStyle/>
          <a:p>
            <a:endParaRPr lang="lt-LT"/>
          </a:p>
        </p:txBody>
      </p:sp>
      <p:sp>
        <p:nvSpPr>
          <p:cNvPr id="7" name="Skaidrės numerio vietos rezervavimo ženklas 6"/>
          <p:cNvSpPr>
            <a:spLocks noGrp="1"/>
          </p:cNvSpPr>
          <p:nvPr>
            <p:ph type="sldNum" sz="quarter" idx="12"/>
          </p:nvPr>
        </p:nvSpPr>
        <p:spPr>
          <a:xfrm>
            <a:off x="146304" y="6208776"/>
            <a:ext cx="457200" cy="457200"/>
          </a:xfrm>
        </p:spPr>
        <p:txBody>
          <a:bodyPr/>
          <a:lstStyle/>
          <a:p>
            <a:fld id="{4E8863D1-AED0-4EDD-9E3F-F87003A606DC}" type="slidenum">
              <a:rPr lang="lt-LT" smtClean="0"/>
              <a:pPr/>
              <a:t>‹#›</a:t>
            </a:fld>
            <a:endParaRPr lang="lt-LT"/>
          </a:p>
        </p:txBody>
      </p:sp>
      <p:sp>
        <p:nvSpPr>
          <p:cNvPr id="11" name="Stačiakampis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ačiakampis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ačiakampis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aveikslėlio vietos rezervavimo ženklas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lt-LT" smtClean="0"/>
              <a:t>Spustelėkite piktogramą, jei norite įtraukti paveikslėlį</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tačiakampis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Suapvalintas stačiakampis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Pavadinimo vietos rezervavimo ženklas 21"/>
          <p:cNvSpPr>
            <a:spLocks noGrp="1"/>
          </p:cNvSpPr>
          <p:nvPr>
            <p:ph type="title"/>
          </p:nvPr>
        </p:nvSpPr>
        <p:spPr>
          <a:xfrm>
            <a:off x="914400" y="274638"/>
            <a:ext cx="7772400" cy="1143000"/>
          </a:xfrm>
          <a:prstGeom prst="rect">
            <a:avLst/>
          </a:prstGeom>
        </p:spPr>
        <p:txBody>
          <a:bodyPr bIns="91440" anchor="b" anchorCtr="0">
            <a:normAutofit/>
          </a:bodyPr>
          <a:lstStyle/>
          <a:p>
            <a:r>
              <a:rPr kumimoji="0" lang="lt-LT" smtClean="0"/>
              <a:t>Spustelėkite, jei norite keisite ruoš. pav. stilių</a:t>
            </a:r>
            <a:endParaRPr kumimoji="0" lang="en-US"/>
          </a:p>
        </p:txBody>
      </p:sp>
      <p:sp>
        <p:nvSpPr>
          <p:cNvPr id="13" name="Teksto vietos rezervavimo ženklas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lt-LT" smtClean="0"/>
              <a:t>Spustelėkite ruošinio teksto stiliams keisti</a:t>
            </a:r>
          </a:p>
          <a:p>
            <a:pPr lvl="1" eaLnBrk="1" latinLnBrk="0" hangingPunct="1"/>
            <a:r>
              <a:rPr kumimoji="0" lang="lt-LT" smtClean="0"/>
              <a:t>Antras lygmuo</a:t>
            </a:r>
          </a:p>
          <a:p>
            <a:pPr lvl="2" eaLnBrk="1" latinLnBrk="0" hangingPunct="1"/>
            <a:r>
              <a:rPr kumimoji="0" lang="lt-LT" smtClean="0"/>
              <a:t>Trečias lygmuo</a:t>
            </a:r>
          </a:p>
          <a:p>
            <a:pPr lvl="3" eaLnBrk="1" latinLnBrk="0" hangingPunct="1"/>
            <a:r>
              <a:rPr kumimoji="0" lang="lt-LT" smtClean="0"/>
              <a:t>Ketvirtas lygmuo</a:t>
            </a:r>
          </a:p>
          <a:p>
            <a:pPr lvl="4" eaLnBrk="1" latinLnBrk="0" hangingPunct="1"/>
            <a:r>
              <a:rPr kumimoji="0" lang="lt-LT" smtClean="0"/>
              <a:t>Penktas lygmuo</a:t>
            </a:r>
            <a:endParaRPr kumimoji="0" lang="en-US"/>
          </a:p>
        </p:txBody>
      </p:sp>
      <p:sp>
        <p:nvSpPr>
          <p:cNvPr id="14" name="Datos vietos rezervavimo ženklas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D360AC7-9071-493E-BB61-48CF79461386}" type="datetimeFigureOut">
              <a:rPr lang="lt-LT" smtClean="0"/>
              <a:pPr/>
              <a:t>2018-09-26</a:t>
            </a:fld>
            <a:endParaRPr lang="lt-LT"/>
          </a:p>
        </p:txBody>
      </p:sp>
      <p:sp>
        <p:nvSpPr>
          <p:cNvPr id="3" name="Poraštės vietos rezervavimo ženklas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lt-LT"/>
          </a:p>
        </p:txBody>
      </p:sp>
      <p:sp>
        <p:nvSpPr>
          <p:cNvPr id="23" name="Skaidrės numerio vietos rezervavimo ženklas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4E8863D1-AED0-4EDD-9E3F-F87003A606DC}" type="slidenum">
              <a:rPr lang="lt-LT" smtClean="0"/>
              <a:pPr/>
              <a:t>‹#›</a:t>
            </a:fld>
            <a:endParaRPr lang="lt-LT"/>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antraštė 2"/>
          <p:cNvSpPr>
            <a:spLocks noGrp="1"/>
          </p:cNvSpPr>
          <p:nvPr>
            <p:ph type="subTitle" idx="1"/>
          </p:nvPr>
        </p:nvSpPr>
        <p:spPr>
          <a:xfrm>
            <a:off x="1371600" y="3643314"/>
            <a:ext cx="6400800" cy="2286016"/>
          </a:xfrm>
          <a:ln>
            <a:noFill/>
          </a:ln>
        </p:spPr>
        <p:txBody>
          <a:bodyPr>
            <a:normAutofit fontScale="92500"/>
          </a:bodyPr>
          <a:lstStyle/>
          <a:p>
            <a:pPr lvl="1"/>
            <a:r>
              <a:rPr lang="lt-LT" sz="6000" b="1" dirty="0" err="1" smtClean="0">
                <a:latin typeface="Arial" panose="020B0604020202020204" pitchFamily="34" charset="0"/>
                <a:cs typeface="Arial" panose="020B0604020202020204" pitchFamily="34" charset="0"/>
              </a:rPr>
              <a:t>Famous</a:t>
            </a:r>
            <a:r>
              <a:rPr lang="lt-LT" sz="6000" b="1" dirty="0" smtClean="0">
                <a:latin typeface="Arial" panose="020B0604020202020204" pitchFamily="34" charset="0"/>
                <a:cs typeface="Arial" panose="020B0604020202020204" pitchFamily="34" charset="0"/>
              </a:rPr>
              <a:t> </a:t>
            </a:r>
            <a:r>
              <a:rPr lang="lt-LT" sz="6000" b="1" dirty="0" err="1" smtClean="0">
                <a:latin typeface="Arial" panose="020B0604020202020204" pitchFamily="34" charset="0"/>
                <a:cs typeface="Arial" panose="020B0604020202020204" pitchFamily="34" charset="0"/>
              </a:rPr>
              <a:t>athletes</a:t>
            </a:r>
            <a:r>
              <a:rPr lang="lt-LT" sz="6000" b="1" dirty="0" smtClean="0">
                <a:latin typeface="Arial" panose="020B0604020202020204" pitchFamily="34" charset="0"/>
                <a:cs typeface="Arial" panose="020B0604020202020204" pitchFamily="34" charset="0"/>
              </a:rPr>
              <a:t>  </a:t>
            </a:r>
            <a:r>
              <a:rPr lang="lt-LT" sz="6000" b="1" dirty="0" err="1" smtClean="0">
                <a:latin typeface="Arial" panose="020B0604020202020204" pitchFamily="34" charset="0"/>
                <a:cs typeface="Arial" panose="020B0604020202020204" pitchFamily="34" charset="0"/>
              </a:rPr>
              <a:t>of</a:t>
            </a:r>
            <a:r>
              <a:rPr lang="lt-LT" sz="6000" b="1" dirty="0" smtClean="0">
                <a:latin typeface="Arial" panose="020B0604020202020204" pitchFamily="34" charset="0"/>
                <a:cs typeface="Arial" panose="020B0604020202020204" pitchFamily="34" charset="0"/>
              </a:rPr>
              <a:t> </a:t>
            </a:r>
            <a:r>
              <a:rPr lang="lt-LT" sz="6000" b="1" dirty="0" err="1" smtClean="0">
                <a:latin typeface="Arial" panose="020B0604020202020204" pitchFamily="34" charset="0"/>
                <a:cs typeface="Arial" panose="020B0604020202020204" pitchFamily="34" charset="0"/>
              </a:rPr>
              <a:t>Lithuania</a:t>
            </a:r>
            <a:r>
              <a:rPr lang="lt-LT" sz="6000" b="1" dirty="0" smtClean="0">
                <a:latin typeface="Arial" panose="020B0604020202020204" pitchFamily="34" charset="0"/>
                <a:cs typeface="Arial" panose="020B0604020202020204" pitchFamily="34" charset="0"/>
              </a:rPr>
              <a:t> </a:t>
            </a:r>
            <a:endParaRPr lang="lt-LT" sz="6000" b="1" dirty="0">
              <a:latin typeface="Arial" panose="020B0604020202020204" pitchFamily="34" charset="0"/>
              <a:cs typeface="Arial" panose="020B0604020202020204" pitchFamily="34" charset="0"/>
            </a:endParaRPr>
          </a:p>
        </p:txBody>
      </p:sp>
      <p:sp>
        <p:nvSpPr>
          <p:cNvPr id="2" name="Antraštė 1"/>
          <p:cNvSpPr>
            <a:spLocks noGrp="1"/>
          </p:cNvSpPr>
          <p:nvPr>
            <p:ph type="ctrTitle"/>
          </p:nvPr>
        </p:nvSpPr>
        <p:spPr>
          <a:xfrm>
            <a:off x="857224" y="1916832"/>
            <a:ext cx="7772400" cy="1143008"/>
          </a:xfrm>
        </p:spPr>
        <p:txBody>
          <a:bodyPr>
            <a:normAutofit fontScale="90000"/>
          </a:bodyPr>
          <a:lstStyle/>
          <a:p>
            <a:pPr algn="ctr"/>
            <a:r>
              <a:rPr lang="lt-LT" b="1" dirty="0" smtClean="0">
                <a:solidFill>
                  <a:schemeClr val="tx1"/>
                </a:solidFill>
                <a:latin typeface="Arial" panose="020B0604020202020204" pitchFamily="34" charset="0"/>
                <a:cs typeface="Arial" panose="020B0604020202020204" pitchFamily="34" charset="0"/>
              </a:rPr>
              <a:t>2018-2019 Erasmus+</a:t>
            </a:r>
            <a:br>
              <a:rPr lang="lt-LT" b="1" dirty="0" smtClean="0">
                <a:solidFill>
                  <a:schemeClr val="tx1"/>
                </a:solidFill>
                <a:latin typeface="Arial" panose="020B0604020202020204" pitchFamily="34" charset="0"/>
                <a:cs typeface="Arial" panose="020B0604020202020204" pitchFamily="34" charset="0"/>
              </a:rPr>
            </a:br>
            <a:r>
              <a:rPr lang="lt-LT" b="1" dirty="0" smtClean="0">
                <a:solidFill>
                  <a:schemeClr val="tx1"/>
                </a:solidFill>
                <a:latin typeface="Arial" panose="020B0604020202020204" pitchFamily="34" charset="0"/>
                <a:cs typeface="Arial" panose="020B0604020202020204" pitchFamily="34" charset="0"/>
              </a:rPr>
              <a:t>“Walking </a:t>
            </a:r>
            <a:r>
              <a:rPr lang="lt-LT" b="1" dirty="0" err="1" smtClean="0">
                <a:solidFill>
                  <a:schemeClr val="tx1"/>
                </a:solidFill>
                <a:latin typeface="Arial" panose="020B0604020202020204" pitchFamily="34" charset="0"/>
                <a:cs typeface="Arial" panose="020B0604020202020204" pitchFamily="34" charset="0"/>
              </a:rPr>
              <a:t>the</a:t>
            </a:r>
            <a:r>
              <a:rPr lang="lt-LT" b="1" dirty="0" smtClean="0">
                <a:solidFill>
                  <a:schemeClr val="tx1"/>
                </a:solidFill>
                <a:latin typeface="Arial" panose="020B0604020202020204" pitchFamily="34" charset="0"/>
                <a:cs typeface="Arial" panose="020B0604020202020204" pitchFamily="34" charset="0"/>
              </a:rPr>
              <a:t> line”</a:t>
            </a:r>
            <a:r>
              <a:rPr lang="lt-LT" dirty="0" smtClean="0">
                <a:latin typeface="Arial" panose="020B0604020202020204" pitchFamily="34" charset="0"/>
                <a:cs typeface="Arial" panose="020B0604020202020204" pitchFamily="34" charset="0"/>
              </a:rPr>
              <a:t/>
            </a:r>
            <a:br>
              <a:rPr lang="lt-LT" dirty="0" smtClean="0">
                <a:latin typeface="Arial" panose="020B0604020202020204" pitchFamily="34" charset="0"/>
                <a:cs typeface="Arial" panose="020B0604020202020204" pitchFamily="34" charset="0"/>
              </a:rPr>
            </a:br>
            <a:endParaRPr lang="lt-LT"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5600" b="1" dirty="0">
                <a:solidFill>
                  <a:schemeClr val="tx1"/>
                </a:solidFill>
                <a:latin typeface="Arial" panose="020B0604020202020204" pitchFamily="34" charset="0"/>
                <a:cs typeface="Arial" panose="020B0604020202020204" pitchFamily="34" charset="0"/>
              </a:rPr>
              <a:t>Žydrūnas</a:t>
            </a:r>
            <a:r>
              <a:rPr lang="lt-LT" sz="5400" b="1" dirty="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cs typeface="Arial" panose="020B0604020202020204" pitchFamily="34" charset="0"/>
              </a:rPr>
              <a:t>Savickas</a:t>
            </a:r>
            <a:endParaRPr lang="lt-LT" sz="5600" b="1" dirty="0">
              <a:solidFill>
                <a:schemeClr val="tx1"/>
              </a:solidFill>
              <a:latin typeface="Arial" panose="020B0604020202020204" pitchFamily="34" charset="0"/>
              <a:ea typeface="+mn-ea"/>
              <a:cs typeface="Arial" panose="020B0604020202020204" pitchFamily="34" charset="0"/>
            </a:endParaRPr>
          </a:p>
        </p:txBody>
      </p:sp>
      <p:pic>
        <p:nvPicPr>
          <p:cNvPr id="6" name="Picture 4" descr="Vaizdo rezultatas pagal užklausą „savickas“"/>
          <p:cNvPicPr>
            <a:picLocks noChangeAspect="1" noChangeArrowheads="1"/>
          </p:cNvPicPr>
          <p:nvPr/>
        </p:nvPicPr>
        <p:blipFill>
          <a:blip r:embed="rId2"/>
          <a:srcRect/>
          <a:stretch>
            <a:fillRect/>
          </a:stretch>
        </p:blipFill>
        <p:spPr bwMode="auto">
          <a:xfrm>
            <a:off x="1186508" y="1669458"/>
            <a:ext cx="6910536" cy="4613983"/>
          </a:xfrm>
          <a:prstGeom prst="rect">
            <a:avLst/>
          </a:prstGeom>
          <a:noFill/>
        </p:spPr>
      </p:pic>
    </p:spTree>
    <p:extLst>
      <p:ext uri="{BB962C8B-B14F-4D97-AF65-F5344CB8AC3E}">
        <p14:creationId xmlns:p14="http://schemas.microsoft.com/office/powerpoint/2010/main" val="2019818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sz="5600" b="1" dirty="0">
                <a:solidFill>
                  <a:schemeClr val="tx1"/>
                </a:solidFill>
                <a:latin typeface="Arial" panose="020B0604020202020204" pitchFamily="34" charset="0"/>
                <a:ea typeface="+mn-ea"/>
                <a:cs typeface="Arial" panose="020B0604020202020204" pitchFamily="34" charset="0"/>
              </a:rPr>
              <a:t>Žydrūnas</a:t>
            </a:r>
            <a:r>
              <a:rPr lang="lt-LT" sz="5400" b="1" dirty="0" smtClean="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ea typeface="+mn-ea"/>
                <a:cs typeface="Arial" panose="020B0604020202020204" pitchFamily="34" charset="0"/>
              </a:rPr>
              <a:t>Savickas</a:t>
            </a:r>
          </a:p>
        </p:txBody>
      </p:sp>
      <p:sp>
        <p:nvSpPr>
          <p:cNvPr id="3" name="Turinio vietos rezervavimo ženklas 2"/>
          <p:cNvSpPr>
            <a:spLocks noGrp="1"/>
          </p:cNvSpPr>
          <p:nvPr>
            <p:ph sz="quarter" idx="1"/>
          </p:nvPr>
        </p:nvSpPr>
        <p:spPr>
          <a:xfrm>
            <a:off x="611560" y="1807840"/>
            <a:ext cx="4377680" cy="4572000"/>
          </a:xfrm>
        </p:spPr>
        <p:txBody>
          <a:bodyPr>
            <a:normAutofit/>
          </a:bodyPr>
          <a:lstStyle/>
          <a:p>
            <a:pPr marL="0" algn="just">
              <a:buNone/>
            </a:pPr>
            <a:r>
              <a:rPr lang="en-US" sz="2200" dirty="0" smtClean="0">
                <a:latin typeface="Arial" panose="020B0604020202020204" pitchFamily="34" charset="0"/>
                <a:cs typeface="Arial" panose="020B0604020202020204" pitchFamily="34" charset="0"/>
              </a:rPr>
              <a:t> Lithuanian </a:t>
            </a:r>
            <a:r>
              <a:rPr lang="en-US" sz="2200" dirty="0" err="1" smtClean="0">
                <a:latin typeface="Arial" panose="020B0604020202020204" pitchFamily="34" charset="0"/>
                <a:cs typeface="Arial" panose="020B0604020202020204" pitchFamily="34" charset="0"/>
              </a:rPr>
              <a:t>powerlifter</a:t>
            </a:r>
            <a:r>
              <a:rPr lang="en-US" sz="2200" dirty="0" smtClean="0">
                <a:latin typeface="Arial" panose="020B0604020202020204" pitchFamily="34" charset="0"/>
                <a:cs typeface="Arial" panose="020B0604020202020204" pitchFamily="34" charset="0"/>
              </a:rPr>
              <a:t> and professional strongman. He is considered one of the greatest strongman of all time, and is the only modern competitor to have won every current major strongman competition. At age 17, </a:t>
            </a:r>
            <a:r>
              <a:rPr lang="en-US" sz="2200" dirty="0" err="1" smtClean="0">
                <a:latin typeface="Arial" panose="020B0604020202020204" pitchFamily="34" charset="0"/>
                <a:cs typeface="Arial" panose="020B0604020202020204" pitchFamily="34" charset="0"/>
              </a:rPr>
              <a:t>Savickas</a:t>
            </a:r>
            <a:r>
              <a:rPr lang="en-US" sz="2200" dirty="0" smtClean="0">
                <a:latin typeface="Arial" panose="020B0604020202020204" pitchFamily="34" charset="0"/>
                <a:cs typeface="Arial" panose="020B0604020202020204" pitchFamily="34" charset="0"/>
              </a:rPr>
              <a:t> began to train in </a:t>
            </a:r>
            <a:r>
              <a:rPr lang="en-US" sz="2200" dirty="0" err="1" smtClean="0">
                <a:latin typeface="Arial" panose="020B0604020202020204" pitchFamily="34" charset="0"/>
                <a:cs typeface="Arial" panose="020B0604020202020204" pitchFamily="34" charset="0"/>
              </a:rPr>
              <a:t>powerlifting</a:t>
            </a:r>
            <a:r>
              <a:rPr lang="en-US" sz="2200" dirty="0" smtClean="0">
                <a:latin typeface="Arial" panose="020B0604020202020204" pitchFamily="34" charset="0"/>
                <a:cs typeface="Arial" panose="020B0604020202020204" pitchFamily="34" charset="0"/>
              </a:rPr>
              <a:t>. In his second </a:t>
            </a:r>
            <a:r>
              <a:rPr lang="en-US" sz="2200" dirty="0" err="1" smtClean="0">
                <a:latin typeface="Arial" panose="020B0604020202020204" pitchFamily="34" charset="0"/>
                <a:cs typeface="Arial" panose="020B0604020202020204" pitchFamily="34" charset="0"/>
              </a:rPr>
              <a:t>powerlifting</a:t>
            </a:r>
            <a:r>
              <a:rPr lang="en-US" sz="2200" dirty="0" smtClean="0">
                <a:latin typeface="Arial" panose="020B0604020202020204" pitchFamily="34" charset="0"/>
                <a:cs typeface="Arial" panose="020B0604020202020204" pitchFamily="34" charset="0"/>
              </a:rPr>
              <a:t> contest, he broke all the Lithuanian records. </a:t>
            </a:r>
            <a:endParaRPr lang="lt-LT" sz="2200" dirty="0">
              <a:latin typeface="Arial" panose="020B0604020202020204" pitchFamily="34" charset="0"/>
              <a:cs typeface="Arial" panose="020B0604020202020204" pitchFamily="34" charset="0"/>
            </a:endParaRPr>
          </a:p>
        </p:txBody>
      </p:sp>
      <p:pic>
        <p:nvPicPr>
          <p:cNvPr id="26626" name="Picture 2" descr="Vaizdo rezultatas pagal užklausą „savickas“"/>
          <p:cNvPicPr>
            <a:picLocks noChangeAspect="1" noChangeArrowheads="1"/>
          </p:cNvPicPr>
          <p:nvPr/>
        </p:nvPicPr>
        <p:blipFill>
          <a:blip r:embed="rId2" cstate="print"/>
          <a:srcRect/>
          <a:stretch>
            <a:fillRect/>
          </a:stretch>
        </p:blipFill>
        <p:spPr bwMode="auto">
          <a:xfrm>
            <a:off x="5519732" y="1807840"/>
            <a:ext cx="3143271" cy="2094057"/>
          </a:xfrm>
          <a:prstGeom prst="rect">
            <a:avLst/>
          </a:prstGeom>
          <a:noFill/>
        </p:spPr>
      </p:pic>
      <p:pic>
        <p:nvPicPr>
          <p:cNvPr id="2052" name="Picture 4" descr="Vaizdo rezultatas pagal užklausą „zydrunas savick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732" y="4077072"/>
            <a:ext cx="3167068" cy="2113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5600" b="1" dirty="0">
                <a:solidFill>
                  <a:schemeClr val="tx1"/>
                </a:solidFill>
                <a:latin typeface="Arial" panose="020B0604020202020204" pitchFamily="34" charset="0"/>
                <a:cs typeface="Arial" panose="020B0604020202020204" pitchFamily="34" charset="0"/>
              </a:rPr>
              <a:t>Vladas</a:t>
            </a:r>
            <a:r>
              <a:rPr lang="lt-LT" sz="6000" b="1" dirty="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cs typeface="Arial" panose="020B0604020202020204" pitchFamily="34" charset="0"/>
              </a:rPr>
              <a:t>Vitkauskas</a:t>
            </a:r>
            <a:endParaRPr lang="lt-LT" sz="5600" b="1" dirty="0">
              <a:solidFill>
                <a:schemeClr val="tx1"/>
              </a:solidFill>
              <a:latin typeface="Arial" panose="020B0604020202020204" pitchFamily="34" charset="0"/>
              <a:ea typeface="+mn-ea"/>
              <a:cs typeface="Arial" panose="020B0604020202020204" pitchFamily="34" charset="0"/>
            </a:endParaRPr>
          </a:p>
        </p:txBody>
      </p:sp>
      <p:pic>
        <p:nvPicPr>
          <p:cNvPr id="6" name="Picture 2" descr="Vaizdo rezultatas pagal užklausą „vitkauskas“"/>
          <p:cNvPicPr>
            <a:picLocks noChangeAspect="1" noChangeArrowheads="1"/>
          </p:cNvPicPr>
          <p:nvPr/>
        </p:nvPicPr>
        <p:blipFill>
          <a:blip r:embed="rId2"/>
          <a:srcRect/>
          <a:stretch>
            <a:fillRect/>
          </a:stretch>
        </p:blipFill>
        <p:spPr bwMode="auto">
          <a:xfrm>
            <a:off x="1221396" y="1628800"/>
            <a:ext cx="6840760" cy="4563684"/>
          </a:xfrm>
          <a:prstGeom prst="rect">
            <a:avLst/>
          </a:prstGeom>
          <a:noFill/>
        </p:spPr>
      </p:pic>
    </p:spTree>
    <p:extLst>
      <p:ext uri="{BB962C8B-B14F-4D97-AF65-F5344CB8AC3E}">
        <p14:creationId xmlns:p14="http://schemas.microsoft.com/office/powerpoint/2010/main" val="693636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928662" y="285728"/>
            <a:ext cx="7772400" cy="1143000"/>
          </a:xfrm>
        </p:spPr>
        <p:txBody>
          <a:bodyPr>
            <a:normAutofit/>
          </a:bodyPr>
          <a:lstStyle/>
          <a:p>
            <a:pPr algn="ctr"/>
            <a:r>
              <a:rPr lang="lt-LT" sz="5600" b="1" dirty="0">
                <a:solidFill>
                  <a:schemeClr val="tx1"/>
                </a:solidFill>
                <a:latin typeface="Arial" panose="020B0604020202020204" pitchFamily="34" charset="0"/>
                <a:ea typeface="+mn-ea"/>
                <a:cs typeface="Arial" panose="020B0604020202020204" pitchFamily="34" charset="0"/>
              </a:rPr>
              <a:t>Vladas</a:t>
            </a:r>
            <a:r>
              <a:rPr lang="lt-LT" sz="6000" b="1" dirty="0" smtClean="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ea typeface="+mn-ea"/>
                <a:cs typeface="Arial" panose="020B0604020202020204" pitchFamily="34" charset="0"/>
              </a:rPr>
              <a:t>Vitkauskas</a:t>
            </a:r>
          </a:p>
        </p:txBody>
      </p:sp>
      <p:sp>
        <p:nvSpPr>
          <p:cNvPr id="3" name="Turinio vietos rezervavimo ženklas 2"/>
          <p:cNvSpPr>
            <a:spLocks noGrp="1"/>
          </p:cNvSpPr>
          <p:nvPr>
            <p:ph sz="quarter" idx="1"/>
          </p:nvPr>
        </p:nvSpPr>
        <p:spPr>
          <a:xfrm>
            <a:off x="683568" y="1844824"/>
            <a:ext cx="4896544" cy="4572000"/>
          </a:xfrm>
        </p:spPr>
        <p:txBody>
          <a:bodyPr>
            <a:normAutofit/>
          </a:bodyPr>
          <a:lstStyle/>
          <a:p>
            <a:pPr marL="0" algn="just">
              <a:buNone/>
            </a:pPr>
            <a:r>
              <a:rPr lang="lt-LT" sz="2200" dirty="0" smtClean="0">
                <a:latin typeface="Arial" panose="020B0604020202020204" pitchFamily="34" charset="0"/>
                <a:cs typeface="Arial" panose="020B0604020202020204" pitchFamily="34" charset="0"/>
              </a:rPr>
              <a:t>F</a:t>
            </a:r>
            <a:r>
              <a:rPr lang="en-US" sz="2200" dirty="0" err="1" smtClean="0">
                <a:latin typeface="Arial" panose="020B0604020202020204" pitchFamily="34" charset="0"/>
                <a:cs typeface="Arial" panose="020B0604020202020204" pitchFamily="34" charset="0"/>
              </a:rPr>
              <a:t>irst</a:t>
            </a:r>
            <a:r>
              <a:rPr lang="en-US" sz="2200" dirty="0" smtClean="0">
                <a:latin typeface="Arial" panose="020B0604020202020204" pitchFamily="34" charset="0"/>
                <a:cs typeface="Arial" panose="020B0604020202020204" pitchFamily="34" charset="0"/>
              </a:rPr>
              <a:t> Lithuanian and the first mountaineer from the Baltic states to climb the world‘s highest mountain, Everest</a:t>
            </a:r>
            <a:r>
              <a:rPr lang="lt-LT" sz="22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itkauskas</a:t>
            </a:r>
            <a:r>
              <a:rPr lang="en-US" sz="2200" dirty="0" smtClean="0">
                <a:latin typeface="Arial" panose="020B0604020202020204" pitchFamily="34" charset="0"/>
                <a:cs typeface="Arial" panose="020B0604020202020204" pitchFamily="34" charset="0"/>
              </a:rPr>
              <a:t> gives many seminars and lectures, arranges meetings with the public. He also gives lectures at business management courses at Lithuanian and foreign companies. He arranges and promotes cultural and health and natural lifestyles events. </a:t>
            </a:r>
            <a:endParaRPr lang="lt-LT" sz="2200" dirty="0">
              <a:latin typeface="Arial" panose="020B0604020202020204" pitchFamily="34" charset="0"/>
              <a:cs typeface="Arial" panose="020B0604020202020204" pitchFamily="34" charset="0"/>
            </a:endParaRPr>
          </a:p>
        </p:txBody>
      </p:sp>
      <p:pic>
        <p:nvPicPr>
          <p:cNvPr id="3076" name="Picture 4" descr="Vaizdo rezultatas pagal užklausą „vitkauskas“"/>
          <p:cNvPicPr>
            <a:picLocks noChangeAspect="1" noChangeArrowheads="1"/>
          </p:cNvPicPr>
          <p:nvPr/>
        </p:nvPicPr>
        <p:blipFill>
          <a:blip r:embed="rId2"/>
          <a:srcRect/>
          <a:stretch>
            <a:fillRect/>
          </a:stretch>
        </p:blipFill>
        <p:spPr bwMode="auto">
          <a:xfrm>
            <a:off x="6012160" y="1844824"/>
            <a:ext cx="2555198" cy="2232615"/>
          </a:xfrm>
          <a:prstGeom prst="rect">
            <a:avLst/>
          </a:prstGeom>
          <a:noFill/>
        </p:spPr>
      </p:pic>
      <p:pic>
        <p:nvPicPr>
          <p:cNvPr id="3078" name="Picture 6" descr="Vaizdo rezultatas pagal užklausą „vitkauskas“"/>
          <p:cNvPicPr>
            <a:picLocks noChangeAspect="1" noChangeArrowheads="1"/>
          </p:cNvPicPr>
          <p:nvPr/>
        </p:nvPicPr>
        <p:blipFill>
          <a:blip r:embed="rId3" cstate="print"/>
          <a:srcRect/>
          <a:stretch>
            <a:fillRect/>
          </a:stretch>
        </p:blipFill>
        <p:spPr bwMode="auto">
          <a:xfrm>
            <a:off x="6012160" y="4191164"/>
            <a:ext cx="2555199" cy="177126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5600" b="1" dirty="0">
                <a:solidFill>
                  <a:schemeClr val="tx1"/>
                </a:solidFill>
                <a:latin typeface="Arial" panose="020B0604020202020204" pitchFamily="34" charset="0"/>
                <a:cs typeface="Arial" panose="020B0604020202020204" pitchFamily="34" charset="0"/>
              </a:rPr>
              <a:t>Rūta</a:t>
            </a:r>
            <a:r>
              <a:rPr lang="lt-LT" sz="6000" b="1" dirty="0">
                <a:solidFill>
                  <a:schemeClr val="tx1"/>
                </a:solidFill>
                <a:latin typeface="Times New Roman" pitchFamily="18" charset="0"/>
                <a:cs typeface="Times New Roman" pitchFamily="18" charset="0"/>
              </a:rPr>
              <a:t> </a:t>
            </a:r>
            <a:r>
              <a:rPr lang="lt-LT" sz="5600" b="1" dirty="0" err="1">
                <a:solidFill>
                  <a:schemeClr val="tx1"/>
                </a:solidFill>
                <a:latin typeface="Arial" panose="020B0604020202020204" pitchFamily="34" charset="0"/>
                <a:cs typeface="Arial" panose="020B0604020202020204" pitchFamily="34" charset="0"/>
              </a:rPr>
              <a:t>Meilutytė</a:t>
            </a:r>
            <a:endParaRPr lang="lt-LT" sz="5600" b="1" dirty="0">
              <a:solidFill>
                <a:schemeClr val="tx1"/>
              </a:solidFill>
              <a:latin typeface="Arial" panose="020B0604020202020204" pitchFamily="34" charset="0"/>
              <a:ea typeface="+mn-ea"/>
              <a:cs typeface="Arial" panose="020B0604020202020204" pitchFamily="34" charset="0"/>
            </a:endParaRPr>
          </a:p>
        </p:txBody>
      </p:sp>
      <p:pic>
        <p:nvPicPr>
          <p:cNvPr id="6" name="Picture 2" descr="Vaizdo rezultatas pagal užklausą „meilutyte“"/>
          <p:cNvPicPr>
            <a:picLocks noChangeAspect="1" noChangeArrowheads="1"/>
          </p:cNvPicPr>
          <p:nvPr/>
        </p:nvPicPr>
        <p:blipFill>
          <a:blip r:embed="rId2" cstate="print"/>
          <a:srcRect/>
          <a:stretch>
            <a:fillRect/>
          </a:stretch>
        </p:blipFill>
        <p:spPr bwMode="auto">
          <a:xfrm>
            <a:off x="1130484" y="1628800"/>
            <a:ext cx="7022584" cy="4678468"/>
          </a:xfrm>
          <a:prstGeom prst="rect">
            <a:avLst/>
          </a:prstGeom>
          <a:noFill/>
        </p:spPr>
      </p:pic>
    </p:spTree>
    <p:extLst>
      <p:ext uri="{BB962C8B-B14F-4D97-AF65-F5344CB8AC3E}">
        <p14:creationId xmlns:p14="http://schemas.microsoft.com/office/powerpoint/2010/main" val="267700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sz="5600" b="1" dirty="0">
                <a:solidFill>
                  <a:schemeClr val="tx1"/>
                </a:solidFill>
                <a:latin typeface="Arial" panose="020B0604020202020204" pitchFamily="34" charset="0"/>
                <a:ea typeface="+mn-ea"/>
                <a:cs typeface="Arial" panose="020B0604020202020204" pitchFamily="34" charset="0"/>
              </a:rPr>
              <a:t>Rūta</a:t>
            </a:r>
            <a:r>
              <a:rPr lang="lt-LT" sz="6000" b="1" dirty="0" smtClean="0">
                <a:solidFill>
                  <a:schemeClr val="tx1"/>
                </a:solidFill>
                <a:latin typeface="Times New Roman" pitchFamily="18" charset="0"/>
                <a:cs typeface="Times New Roman" pitchFamily="18" charset="0"/>
              </a:rPr>
              <a:t> </a:t>
            </a:r>
            <a:r>
              <a:rPr lang="lt-LT" sz="5600" b="1" dirty="0" err="1">
                <a:solidFill>
                  <a:schemeClr val="tx1"/>
                </a:solidFill>
                <a:latin typeface="Arial" panose="020B0604020202020204" pitchFamily="34" charset="0"/>
                <a:ea typeface="+mn-ea"/>
                <a:cs typeface="Arial" panose="020B0604020202020204" pitchFamily="34" charset="0"/>
              </a:rPr>
              <a:t>Meilutytė</a:t>
            </a:r>
            <a:endParaRPr lang="lt-LT" sz="5600" b="1" dirty="0">
              <a:solidFill>
                <a:schemeClr val="tx1"/>
              </a:solidFill>
              <a:latin typeface="Arial" panose="020B0604020202020204" pitchFamily="34" charset="0"/>
              <a:ea typeface="+mn-ea"/>
              <a:cs typeface="Arial" panose="020B0604020202020204" pitchFamily="34" charset="0"/>
            </a:endParaRPr>
          </a:p>
        </p:txBody>
      </p:sp>
      <p:sp>
        <p:nvSpPr>
          <p:cNvPr id="3" name="Turinio vietos rezervavimo ženklas 2"/>
          <p:cNvSpPr>
            <a:spLocks noGrp="1"/>
          </p:cNvSpPr>
          <p:nvPr>
            <p:ph sz="quarter" idx="1"/>
          </p:nvPr>
        </p:nvSpPr>
        <p:spPr>
          <a:xfrm>
            <a:off x="476664" y="1758876"/>
            <a:ext cx="4881736" cy="4572000"/>
          </a:xfrm>
        </p:spPr>
        <p:txBody>
          <a:bodyPr>
            <a:normAutofit/>
          </a:bodyPr>
          <a:lstStyle/>
          <a:p>
            <a:pPr marL="0" algn="just">
              <a:buNone/>
            </a:pPr>
            <a:r>
              <a:rPr lang="en-US" sz="2200" dirty="0" smtClean="0">
                <a:latin typeface="Arial" panose="020B0604020202020204" pitchFamily="34" charset="0"/>
                <a:cs typeface="Arial" panose="020B0604020202020204" pitchFamily="34" charset="0"/>
              </a:rPr>
              <a:t>Lithuanian swimmer, Olympic</a:t>
            </a:r>
            <a:r>
              <a:rPr lang="lt-LT"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gold medalist, and world record-holder. She is the current world record holder in the 100 </a:t>
            </a:r>
            <a:r>
              <a:rPr lang="en-US" sz="2200" dirty="0" err="1" smtClean="0">
                <a:latin typeface="Arial" panose="020B0604020202020204" pitchFamily="34" charset="0"/>
                <a:cs typeface="Arial" panose="020B0604020202020204" pitchFamily="34" charset="0"/>
              </a:rPr>
              <a:t>metre</a:t>
            </a:r>
            <a:r>
              <a:rPr lang="en-US" sz="2200" dirty="0" smtClean="0">
                <a:latin typeface="Arial" panose="020B0604020202020204" pitchFamily="34" charset="0"/>
                <a:cs typeface="Arial" panose="020B0604020202020204" pitchFamily="34" charset="0"/>
              </a:rPr>
              <a:t> breaststroke</a:t>
            </a:r>
            <a:r>
              <a:rPr lang="lt-LT" sz="22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At age 15, she was also the youngest Lithuanian athlete to win an Olympic gold medal</a:t>
            </a:r>
            <a:r>
              <a:rPr lang="lt-LT" sz="22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At the age of 17 she became the first and the only swimmer in history to win all available junior and senior international swimming championships</a:t>
            </a:r>
            <a:r>
              <a:rPr lang="lt-LT" sz="2200" dirty="0" smtClean="0">
                <a:latin typeface="Arial" panose="020B0604020202020204" pitchFamily="34" charset="0"/>
                <a:cs typeface="Arial" panose="020B0604020202020204" pitchFamily="34" charset="0"/>
              </a:rPr>
              <a:t>.</a:t>
            </a:r>
            <a:endParaRPr lang="lt-LT" sz="2200" dirty="0">
              <a:latin typeface="Arial" panose="020B0604020202020204" pitchFamily="34" charset="0"/>
              <a:cs typeface="Arial" panose="020B0604020202020204" pitchFamily="34" charset="0"/>
            </a:endParaRPr>
          </a:p>
        </p:txBody>
      </p:sp>
      <p:pic>
        <p:nvPicPr>
          <p:cNvPr id="2052" name="Picture 4" descr="Vaizdo rezultatas pagal užklausą „meilutyte“"/>
          <p:cNvPicPr>
            <a:picLocks noChangeAspect="1" noChangeArrowheads="1"/>
          </p:cNvPicPr>
          <p:nvPr/>
        </p:nvPicPr>
        <p:blipFill>
          <a:blip r:embed="rId2" cstate="print"/>
          <a:srcRect/>
          <a:stretch>
            <a:fillRect/>
          </a:stretch>
        </p:blipFill>
        <p:spPr bwMode="auto">
          <a:xfrm>
            <a:off x="5652120" y="1772816"/>
            <a:ext cx="3109715" cy="2071702"/>
          </a:xfrm>
          <a:prstGeom prst="rect">
            <a:avLst/>
          </a:prstGeom>
          <a:noFill/>
        </p:spPr>
      </p:pic>
      <p:pic>
        <p:nvPicPr>
          <p:cNvPr id="7" name="Picture 2" descr="Susijęs vaiz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58" y="4005064"/>
            <a:ext cx="3126177" cy="2105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5600" b="1" dirty="0">
                <a:solidFill>
                  <a:schemeClr val="tx1"/>
                </a:solidFill>
                <a:latin typeface="Arial" panose="020B0604020202020204" pitchFamily="34" charset="0"/>
                <a:cs typeface="Arial" panose="020B0604020202020204" pitchFamily="34" charset="0"/>
              </a:rPr>
              <a:t>Šarūnas</a:t>
            </a:r>
            <a:r>
              <a:rPr lang="lt-LT" sz="5400" b="1" dirty="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cs typeface="Arial" panose="020B0604020202020204" pitchFamily="34" charset="0"/>
              </a:rPr>
              <a:t>Jasikevičius</a:t>
            </a:r>
            <a:endParaRPr lang="lt-LT" sz="5600" b="1" dirty="0">
              <a:solidFill>
                <a:schemeClr val="tx1"/>
              </a:solidFill>
              <a:latin typeface="Arial" panose="020B0604020202020204" pitchFamily="34" charset="0"/>
              <a:ea typeface="+mn-ea"/>
              <a:cs typeface="Arial" panose="020B0604020202020204" pitchFamily="34" charset="0"/>
            </a:endParaRPr>
          </a:p>
        </p:txBody>
      </p:sp>
      <p:pic>
        <p:nvPicPr>
          <p:cNvPr id="6" name="Picture 6" descr="Susijęs vaizdas"/>
          <p:cNvPicPr>
            <a:picLocks noChangeAspect="1" noChangeArrowheads="1"/>
          </p:cNvPicPr>
          <p:nvPr/>
        </p:nvPicPr>
        <p:blipFill>
          <a:blip r:embed="rId2" cstate="print"/>
          <a:srcRect/>
          <a:stretch>
            <a:fillRect/>
          </a:stretch>
        </p:blipFill>
        <p:spPr bwMode="auto">
          <a:xfrm>
            <a:off x="1143713" y="1619188"/>
            <a:ext cx="6996126" cy="4667332"/>
          </a:xfrm>
          <a:prstGeom prst="rect">
            <a:avLst/>
          </a:prstGeom>
          <a:noFill/>
        </p:spPr>
      </p:pic>
    </p:spTree>
    <p:extLst>
      <p:ext uri="{BB962C8B-B14F-4D97-AF65-F5344CB8AC3E}">
        <p14:creationId xmlns:p14="http://schemas.microsoft.com/office/powerpoint/2010/main" val="2144075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sz="5600" b="1" dirty="0" smtClean="0">
                <a:solidFill>
                  <a:schemeClr val="tx1"/>
                </a:solidFill>
                <a:latin typeface="Arial" panose="020B0604020202020204" pitchFamily="34" charset="0"/>
                <a:ea typeface="+mn-ea"/>
                <a:cs typeface="Arial" panose="020B0604020202020204" pitchFamily="34" charset="0"/>
              </a:rPr>
              <a:t>Šarūnas</a:t>
            </a:r>
            <a:r>
              <a:rPr lang="lt-LT" sz="5400" b="1" dirty="0" smtClean="0">
                <a:solidFill>
                  <a:schemeClr val="tx1"/>
                </a:solidFill>
                <a:latin typeface="Times New Roman" pitchFamily="18" charset="0"/>
                <a:cs typeface="Times New Roman" pitchFamily="18" charset="0"/>
              </a:rPr>
              <a:t> </a:t>
            </a:r>
            <a:r>
              <a:rPr lang="lt-LT" sz="5600" b="1" dirty="0" smtClean="0">
                <a:solidFill>
                  <a:schemeClr val="tx1"/>
                </a:solidFill>
                <a:latin typeface="Arial" panose="020B0604020202020204" pitchFamily="34" charset="0"/>
                <a:ea typeface="+mn-ea"/>
                <a:cs typeface="Arial" panose="020B0604020202020204" pitchFamily="34" charset="0"/>
              </a:rPr>
              <a:t>Jasikevičius</a:t>
            </a:r>
            <a:endParaRPr lang="lt-LT" sz="5600" b="1" dirty="0">
              <a:solidFill>
                <a:schemeClr val="tx1"/>
              </a:solidFill>
              <a:latin typeface="Arial" panose="020B0604020202020204" pitchFamily="34" charset="0"/>
              <a:ea typeface="+mn-ea"/>
              <a:cs typeface="Arial" panose="020B0604020202020204" pitchFamily="34" charset="0"/>
            </a:endParaRPr>
          </a:p>
        </p:txBody>
      </p:sp>
      <p:sp>
        <p:nvSpPr>
          <p:cNvPr id="3" name="Turinio vietos rezervavimo ženklas 2"/>
          <p:cNvSpPr>
            <a:spLocks noGrp="1"/>
          </p:cNvSpPr>
          <p:nvPr>
            <p:ph sz="quarter" idx="1"/>
          </p:nvPr>
        </p:nvSpPr>
        <p:spPr>
          <a:xfrm>
            <a:off x="467544" y="1702629"/>
            <a:ext cx="4521696" cy="4572000"/>
          </a:xfrm>
        </p:spPr>
        <p:txBody>
          <a:bodyPr>
            <a:normAutofit/>
          </a:bodyPr>
          <a:lstStyle/>
          <a:p>
            <a:pPr marL="0" algn="just">
              <a:buNone/>
            </a:pPr>
            <a:r>
              <a:rPr lang="en-US" sz="2200" dirty="0" smtClean="0">
                <a:latin typeface="Arial" panose="020B0604020202020204" pitchFamily="34" charset="0"/>
                <a:cs typeface="Arial" panose="020B0604020202020204" pitchFamily="34" charset="0"/>
              </a:rPr>
              <a:t> Lithuanian professional </a:t>
            </a:r>
            <a:r>
              <a:rPr lang="en-US" sz="2200" dirty="0" err="1" smtClean="0">
                <a:latin typeface="Arial" panose="020B0604020202020204" pitchFamily="34" charset="0"/>
                <a:cs typeface="Arial" panose="020B0604020202020204" pitchFamily="34" charset="0"/>
              </a:rPr>
              <a:t>basketba</a:t>
            </a:r>
            <a:r>
              <a:rPr lang="lt-LT" sz="2200" dirty="0" smtClean="0">
                <a:latin typeface="Arial" panose="020B0604020202020204" pitchFamily="34" charset="0"/>
                <a:cs typeface="Arial" panose="020B0604020202020204" pitchFamily="34" charset="0"/>
              </a:rPr>
              <a:t>l</a:t>
            </a:r>
            <a:r>
              <a:rPr lang="en-US" sz="2200" dirty="0" smtClean="0">
                <a:latin typeface="Arial" panose="020B0604020202020204" pitchFamily="34" charset="0"/>
                <a:cs typeface="Arial" panose="020B0604020202020204" pitchFamily="34" charset="0"/>
              </a:rPr>
              <a:t>l coach</a:t>
            </a:r>
            <a:r>
              <a:rPr lang="lt-LT"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and former professional player. He currently serves as the head coach for </a:t>
            </a:r>
            <a:r>
              <a:rPr lang="en-US" sz="2200" dirty="0" err="1" smtClean="0">
                <a:latin typeface="Arial" panose="020B0604020202020204" pitchFamily="34" charset="0"/>
                <a:cs typeface="Arial" panose="020B0604020202020204" pitchFamily="34" charset="0"/>
              </a:rPr>
              <a:t>Žalgiris</a:t>
            </a:r>
            <a:r>
              <a:rPr lang="en-US" sz="2200" dirty="0" smtClean="0">
                <a:latin typeface="Arial" panose="020B0604020202020204" pitchFamily="34" charset="0"/>
                <a:cs typeface="Arial" panose="020B0604020202020204" pitchFamily="34" charset="0"/>
              </a:rPr>
              <a:t> of the Lithuanian Basketball League. he is the only player in </a:t>
            </a:r>
            <a:r>
              <a:rPr lang="en-US" sz="2200" dirty="0" err="1" smtClean="0">
                <a:latin typeface="Arial" panose="020B0604020202020204" pitchFamily="34" charset="0"/>
                <a:cs typeface="Arial" panose="020B0604020202020204" pitchFamily="34" charset="0"/>
              </a:rPr>
              <a:t>EuroLeague</a:t>
            </a:r>
            <a:r>
              <a:rPr lang="en-US" sz="2200" dirty="0" smtClean="0">
                <a:latin typeface="Arial" panose="020B0604020202020204" pitchFamily="34" charset="0"/>
                <a:cs typeface="Arial" panose="020B0604020202020204" pitchFamily="34" charset="0"/>
              </a:rPr>
              <a:t> history to win the competition with three different clubs. </a:t>
            </a:r>
            <a:r>
              <a:rPr lang="en-US" sz="2200" dirty="0" err="1" smtClean="0">
                <a:latin typeface="Arial" panose="020B0604020202020204" pitchFamily="34" charset="0"/>
                <a:cs typeface="Arial" panose="020B0604020202020204" pitchFamily="34" charset="0"/>
              </a:rPr>
              <a:t>Jasikevičius</a:t>
            </a:r>
            <a:r>
              <a:rPr lang="en-US" sz="2200" dirty="0" smtClean="0">
                <a:latin typeface="Arial" panose="020B0604020202020204" pitchFamily="34" charset="0"/>
                <a:cs typeface="Arial" panose="020B0604020202020204" pitchFamily="34" charset="0"/>
              </a:rPr>
              <a:t> was named a </a:t>
            </a:r>
            <a:r>
              <a:rPr lang="en-US" sz="2200" dirty="0" err="1" smtClean="0">
                <a:latin typeface="Arial" panose="020B0604020202020204" pitchFamily="34" charset="0"/>
                <a:cs typeface="Arial" panose="020B0604020202020204" pitchFamily="34" charset="0"/>
              </a:rPr>
              <a:t>EuroLeague</a:t>
            </a:r>
            <a:r>
              <a:rPr lang="en-US" sz="2200" dirty="0" smtClean="0">
                <a:latin typeface="Arial" panose="020B0604020202020204" pitchFamily="34" charset="0"/>
                <a:cs typeface="Arial" panose="020B0604020202020204" pitchFamily="34" charset="0"/>
              </a:rPr>
              <a:t> Basketball Legend</a:t>
            </a:r>
            <a:r>
              <a:rPr lang="lt-LT" sz="22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as a reward for his stunning playing career,</a:t>
            </a:r>
            <a:endParaRPr lang="lt-LT" sz="2200" dirty="0">
              <a:latin typeface="Arial" panose="020B0604020202020204" pitchFamily="34" charset="0"/>
              <a:cs typeface="Arial" panose="020B0604020202020204" pitchFamily="34" charset="0"/>
            </a:endParaRPr>
          </a:p>
        </p:txBody>
      </p:sp>
      <p:pic>
        <p:nvPicPr>
          <p:cNvPr id="1028" name="Picture 4" descr="Vaizdo rezultatas pagal užklausą „sarunas jasikevici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5390" y="4257017"/>
            <a:ext cx="3431410" cy="2289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sijęs vaiz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390" y="1702629"/>
            <a:ext cx="3398843" cy="24140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5600" b="1" dirty="0">
                <a:solidFill>
                  <a:schemeClr val="tx1"/>
                </a:solidFill>
                <a:latin typeface="Arial" panose="020B0604020202020204" pitchFamily="34" charset="0"/>
                <a:cs typeface="Arial" panose="020B0604020202020204" pitchFamily="34" charset="0"/>
              </a:rPr>
              <a:t>Jonas</a:t>
            </a:r>
            <a:r>
              <a:rPr lang="lt-LT" sz="6000" b="1" dirty="0">
                <a:solidFill>
                  <a:schemeClr val="tx1"/>
                </a:solidFill>
                <a:latin typeface="Times New Roman" pitchFamily="18" charset="0"/>
                <a:cs typeface="Times New Roman" pitchFamily="18" charset="0"/>
              </a:rPr>
              <a:t> </a:t>
            </a:r>
            <a:r>
              <a:rPr lang="lt-LT" sz="5600" b="1" dirty="0" err="1">
                <a:solidFill>
                  <a:schemeClr val="tx1"/>
                </a:solidFill>
                <a:latin typeface="Arial" panose="020B0604020202020204" pitchFamily="34" charset="0"/>
                <a:cs typeface="Arial" panose="020B0604020202020204" pitchFamily="34" charset="0"/>
              </a:rPr>
              <a:t>Valančiūnas</a:t>
            </a:r>
            <a:endParaRPr lang="lt-LT" sz="5600" b="1" dirty="0">
              <a:solidFill>
                <a:schemeClr val="tx1"/>
              </a:solidFill>
              <a:latin typeface="Arial" panose="020B0604020202020204" pitchFamily="34" charset="0"/>
              <a:ea typeface="+mn-ea"/>
              <a:cs typeface="Arial" panose="020B0604020202020204" pitchFamily="34" charset="0"/>
            </a:endParaRPr>
          </a:p>
        </p:txBody>
      </p:sp>
      <p:pic>
        <p:nvPicPr>
          <p:cNvPr id="6" name="Picture 4" descr="Vaizdo rezultatas pagal užklausą „valanciunas“"/>
          <p:cNvPicPr>
            <a:picLocks noChangeAspect="1" noChangeArrowheads="1"/>
          </p:cNvPicPr>
          <p:nvPr/>
        </p:nvPicPr>
        <p:blipFill>
          <a:blip r:embed="rId2"/>
          <a:srcRect/>
          <a:stretch>
            <a:fillRect/>
          </a:stretch>
        </p:blipFill>
        <p:spPr bwMode="auto">
          <a:xfrm>
            <a:off x="1221396" y="1475656"/>
            <a:ext cx="6840760" cy="5033372"/>
          </a:xfrm>
          <a:prstGeom prst="rect">
            <a:avLst/>
          </a:prstGeom>
          <a:noFill/>
        </p:spPr>
      </p:pic>
    </p:spTree>
    <p:extLst>
      <p:ext uri="{BB962C8B-B14F-4D97-AF65-F5344CB8AC3E}">
        <p14:creationId xmlns:p14="http://schemas.microsoft.com/office/powerpoint/2010/main" val="105387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sz="5600" b="1" dirty="0">
                <a:solidFill>
                  <a:schemeClr val="tx1"/>
                </a:solidFill>
                <a:latin typeface="Arial" panose="020B0604020202020204" pitchFamily="34" charset="0"/>
                <a:ea typeface="+mn-ea"/>
                <a:cs typeface="Arial" panose="020B0604020202020204" pitchFamily="34" charset="0"/>
              </a:rPr>
              <a:t>Jonas</a:t>
            </a:r>
            <a:r>
              <a:rPr lang="lt-LT" sz="6000" b="1" dirty="0" smtClean="0">
                <a:solidFill>
                  <a:schemeClr val="tx1"/>
                </a:solidFill>
                <a:latin typeface="Times New Roman" pitchFamily="18" charset="0"/>
                <a:cs typeface="Times New Roman" pitchFamily="18" charset="0"/>
              </a:rPr>
              <a:t> </a:t>
            </a:r>
            <a:r>
              <a:rPr lang="lt-LT" sz="5600" b="1" dirty="0" err="1">
                <a:solidFill>
                  <a:schemeClr val="tx1"/>
                </a:solidFill>
                <a:latin typeface="Arial" panose="020B0604020202020204" pitchFamily="34" charset="0"/>
                <a:ea typeface="+mn-ea"/>
                <a:cs typeface="Arial" panose="020B0604020202020204" pitchFamily="34" charset="0"/>
              </a:rPr>
              <a:t>Valančiūnas</a:t>
            </a:r>
            <a:endParaRPr lang="lt-LT" sz="5600" b="1" dirty="0">
              <a:solidFill>
                <a:schemeClr val="tx1"/>
              </a:solidFill>
              <a:latin typeface="Arial" panose="020B0604020202020204" pitchFamily="34" charset="0"/>
              <a:ea typeface="+mn-ea"/>
              <a:cs typeface="Arial" panose="020B0604020202020204" pitchFamily="34" charset="0"/>
            </a:endParaRPr>
          </a:p>
        </p:txBody>
      </p:sp>
      <p:sp>
        <p:nvSpPr>
          <p:cNvPr id="3" name="Turinio vietos rezervavimo ženklas 2"/>
          <p:cNvSpPr>
            <a:spLocks noGrp="1"/>
          </p:cNvSpPr>
          <p:nvPr>
            <p:ph sz="quarter" idx="1"/>
          </p:nvPr>
        </p:nvSpPr>
        <p:spPr>
          <a:xfrm>
            <a:off x="467544" y="1899180"/>
            <a:ext cx="3225552" cy="4572000"/>
          </a:xfrm>
        </p:spPr>
        <p:txBody>
          <a:bodyPr>
            <a:normAutofit/>
          </a:bodyPr>
          <a:lstStyle/>
          <a:p>
            <a:pPr marL="0" algn="just">
              <a:buNone/>
            </a:pPr>
            <a:r>
              <a:rPr lang="en-US" sz="2200" dirty="0" smtClean="0">
                <a:latin typeface="Arial" panose="020B0604020202020204" pitchFamily="34" charset="0"/>
                <a:cs typeface="Arial" panose="020B0604020202020204" pitchFamily="34" charset="0"/>
              </a:rPr>
              <a:t>Lithuanian professional basketball player for the Toronto Raptors of the</a:t>
            </a:r>
            <a:r>
              <a:rPr lang="lt-LT"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NBA</a:t>
            </a:r>
            <a:r>
              <a:rPr lang="lt-LT" sz="22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Valančiūnas</a:t>
            </a:r>
            <a:r>
              <a:rPr lang="en-US" sz="2200" dirty="0" smtClean="0">
                <a:latin typeface="Arial" panose="020B0604020202020204" pitchFamily="34" charset="0"/>
                <a:cs typeface="Arial" panose="020B0604020202020204" pitchFamily="34" charset="0"/>
              </a:rPr>
              <a:t> has been a member of the Lithuania men's national basketball team since age 19</a:t>
            </a:r>
            <a:r>
              <a:rPr lang="lt-LT" sz="22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Valančiūnas</a:t>
            </a:r>
            <a:r>
              <a:rPr lang="en-US" sz="2200" dirty="0" smtClean="0">
                <a:latin typeface="Arial" panose="020B0604020202020204" pitchFamily="34" charset="0"/>
                <a:cs typeface="Arial" panose="020B0604020202020204" pitchFamily="34" charset="0"/>
              </a:rPr>
              <a:t> also appeared in the documentary </a:t>
            </a:r>
            <a:r>
              <a:rPr lang="en-US" sz="2200" i="1" dirty="0" smtClean="0">
                <a:latin typeface="Arial" panose="020B0604020202020204" pitchFamily="34" charset="0"/>
                <a:cs typeface="Arial" panose="020B0604020202020204" pitchFamily="34" charset="0"/>
              </a:rPr>
              <a:t>The Other Dream Team</a:t>
            </a:r>
            <a:r>
              <a:rPr lang="en-US" sz="2200" dirty="0" smtClean="0">
                <a:latin typeface="Arial" panose="020B0604020202020204" pitchFamily="34" charset="0"/>
                <a:cs typeface="Arial" panose="020B0604020202020204" pitchFamily="34" charset="0"/>
              </a:rPr>
              <a:t>. </a:t>
            </a:r>
          </a:p>
        </p:txBody>
      </p:sp>
      <p:pic>
        <p:nvPicPr>
          <p:cNvPr id="1030" name="Picture 6" descr="Vaizdo rezultatas pagal užklausą „valanciunas“"/>
          <p:cNvPicPr>
            <a:picLocks noChangeAspect="1" noChangeArrowheads="1"/>
          </p:cNvPicPr>
          <p:nvPr/>
        </p:nvPicPr>
        <p:blipFill>
          <a:blip r:embed="rId2"/>
          <a:srcRect/>
          <a:stretch>
            <a:fillRect/>
          </a:stretch>
        </p:blipFill>
        <p:spPr bwMode="auto">
          <a:xfrm>
            <a:off x="3923927" y="1988840"/>
            <a:ext cx="4711635" cy="3816424"/>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914400" y="548680"/>
            <a:ext cx="7772400" cy="1143000"/>
          </a:xfrm>
        </p:spPr>
        <p:txBody>
          <a:bodyPr>
            <a:normAutofit/>
          </a:bodyPr>
          <a:lstStyle/>
          <a:p>
            <a:pPr algn="ctr"/>
            <a:r>
              <a:rPr lang="lt-LT" sz="5600" b="1" dirty="0" err="1">
                <a:solidFill>
                  <a:schemeClr val="tx1"/>
                </a:solidFill>
                <a:latin typeface="Arial" panose="020B0604020202020204" pitchFamily="34" charset="0"/>
                <a:ea typeface="+mn-ea"/>
                <a:cs typeface="Arial" panose="020B0604020202020204" pitchFamily="34" charset="0"/>
              </a:rPr>
              <a:t>Sport</a:t>
            </a:r>
            <a:r>
              <a:rPr lang="lt-LT" sz="6000" b="1" dirty="0" smtClean="0">
                <a:solidFill>
                  <a:schemeClr val="tx1"/>
                </a:solidFill>
                <a:latin typeface="Times New Roman" pitchFamily="18" charset="0"/>
                <a:cs typeface="Times New Roman" pitchFamily="18" charset="0"/>
              </a:rPr>
              <a:t> </a:t>
            </a:r>
            <a:r>
              <a:rPr lang="lt-LT" sz="5600" b="1" dirty="0" err="1">
                <a:solidFill>
                  <a:schemeClr val="tx1"/>
                </a:solidFill>
                <a:latin typeface="Arial" panose="020B0604020202020204" pitchFamily="34" charset="0"/>
                <a:ea typeface="+mn-ea"/>
                <a:cs typeface="Arial" panose="020B0604020202020204" pitchFamily="34" charset="0"/>
              </a:rPr>
              <a:t>in</a:t>
            </a:r>
            <a:r>
              <a:rPr lang="lt-LT" sz="6000" b="1" dirty="0" smtClean="0">
                <a:solidFill>
                  <a:schemeClr val="tx1"/>
                </a:solidFill>
                <a:latin typeface="Times New Roman" pitchFamily="18" charset="0"/>
                <a:cs typeface="Times New Roman" pitchFamily="18" charset="0"/>
              </a:rPr>
              <a:t> </a:t>
            </a:r>
            <a:r>
              <a:rPr lang="lt-LT" sz="5600" b="1" dirty="0" err="1">
                <a:solidFill>
                  <a:schemeClr val="tx1"/>
                </a:solidFill>
                <a:latin typeface="Arial" panose="020B0604020202020204" pitchFamily="34" charset="0"/>
                <a:ea typeface="+mn-ea"/>
                <a:cs typeface="Arial" panose="020B0604020202020204" pitchFamily="34" charset="0"/>
              </a:rPr>
              <a:t>Lithuania</a:t>
            </a:r>
            <a:endParaRPr lang="lt-LT" sz="5600" b="1" dirty="0">
              <a:solidFill>
                <a:schemeClr val="tx1"/>
              </a:solidFill>
              <a:latin typeface="Arial" panose="020B0604020202020204" pitchFamily="34" charset="0"/>
              <a:ea typeface="+mn-ea"/>
              <a:cs typeface="Arial" panose="020B0604020202020204" pitchFamily="34" charset="0"/>
            </a:endParaRPr>
          </a:p>
        </p:txBody>
      </p:sp>
      <p:sp>
        <p:nvSpPr>
          <p:cNvPr id="3" name="Turinio vietos rezervavimo ženklas 2"/>
          <p:cNvSpPr>
            <a:spLocks noGrp="1"/>
          </p:cNvSpPr>
          <p:nvPr>
            <p:ph sz="quarter" idx="1"/>
          </p:nvPr>
        </p:nvSpPr>
        <p:spPr>
          <a:xfrm>
            <a:off x="914400" y="2204864"/>
            <a:ext cx="7772400" cy="4104456"/>
          </a:xfrm>
        </p:spPr>
        <p:txBody>
          <a:bodyPr>
            <a:normAutofit/>
          </a:bodyPr>
          <a:lstStyle/>
          <a:p>
            <a:pPr marL="0" indent="0">
              <a:buNone/>
            </a:pPr>
            <a:r>
              <a:rPr lang="lt-LT" b="1"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Among the most popular sports in Lithuania are basketball, football, athletics and cycling.</a:t>
            </a:r>
            <a:endParaRPr lang="lt-LT" b="1" dirty="0" smtClean="0">
              <a:latin typeface="Arial" panose="020B0604020202020204" pitchFamily="34" charset="0"/>
              <a:cs typeface="Arial" panose="020B0604020202020204" pitchFamily="34" charset="0"/>
            </a:endParaRPr>
          </a:p>
          <a:p>
            <a:pPr marL="0" indent="0">
              <a:buNone/>
            </a:pPr>
            <a:endParaRPr lang="lt-LT" dirty="0" smtClean="0">
              <a:latin typeface="Arial" panose="020B0604020202020204" pitchFamily="34" charset="0"/>
              <a:cs typeface="Arial" panose="020B0604020202020204" pitchFamily="34" charset="0"/>
            </a:endParaRPr>
          </a:p>
          <a:p>
            <a:r>
              <a:rPr lang="lt-LT" sz="2400" b="1" dirty="0" err="1" smtClean="0">
                <a:latin typeface="Arial" panose="020B0604020202020204" pitchFamily="34" charset="0"/>
                <a:cs typeface="Arial" panose="020B0604020202020204" pitchFamily="34" charset="0"/>
              </a:rPr>
              <a:t>Basketball</a:t>
            </a:r>
            <a:r>
              <a:rPr lang="en-US" sz="2400" dirty="0" smtClean="0">
                <a:latin typeface="Arial" panose="020B0604020202020204" pitchFamily="34" charset="0"/>
                <a:cs typeface="Arial" panose="020B0604020202020204" pitchFamily="34" charset="0"/>
              </a:rPr>
              <a:t> is the most popular and successful team sport in Lithuania</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It’s</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like</a:t>
            </a:r>
            <a:r>
              <a:rPr lang="lt-LT" sz="2400" dirty="0" smtClean="0">
                <a:latin typeface="Arial" panose="020B0604020202020204" pitchFamily="34" charset="0"/>
                <a:cs typeface="Arial" panose="020B0604020202020204" pitchFamily="34" charset="0"/>
              </a:rPr>
              <a:t> a </a:t>
            </a:r>
            <a:r>
              <a:rPr lang="lt-LT" sz="2400" dirty="0" err="1" smtClean="0">
                <a:latin typeface="Arial" panose="020B0604020202020204" pitchFamily="34" charset="0"/>
                <a:cs typeface="Arial" panose="020B0604020202020204" pitchFamily="34" charset="0"/>
              </a:rPr>
              <a:t>second</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religion</a:t>
            </a:r>
            <a:r>
              <a:rPr lang="lt-LT" sz="2400" dirty="0" smtClean="0">
                <a:latin typeface="Arial" panose="020B0604020202020204" pitchFamily="34" charset="0"/>
                <a:cs typeface="Arial" panose="020B0604020202020204" pitchFamily="34" charset="0"/>
              </a:rPr>
              <a:t> to </a:t>
            </a:r>
            <a:r>
              <a:rPr lang="lt-LT" sz="2400" dirty="0" err="1" smtClean="0">
                <a:latin typeface="Arial" panose="020B0604020202020204" pitchFamily="34" charset="0"/>
                <a:cs typeface="Arial" panose="020B0604020202020204" pitchFamily="34" charset="0"/>
              </a:rPr>
              <a:t>us</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We</a:t>
            </a:r>
            <a:r>
              <a:rPr lang="lt-LT" sz="2400" dirty="0" smtClean="0">
                <a:latin typeface="Arial" panose="020B0604020202020204" pitchFamily="34" charset="0"/>
                <a:cs typeface="Arial" panose="020B0604020202020204" pitchFamily="34" charset="0"/>
              </a:rPr>
              <a:t> are </a:t>
            </a:r>
            <a:r>
              <a:rPr lang="lt-LT" sz="2400" dirty="0" err="1" smtClean="0">
                <a:latin typeface="Arial" panose="020B0604020202020204" pitchFamily="34" charset="0"/>
                <a:cs typeface="Arial" panose="020B0604020202020204" pitchFamily="34" charset="0"/>
              </a:rPr>
              <a:t>really</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proud</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of</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our</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national</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team</a:t>
            </a:r>
            <a:r>
              <a:rPr lang="lt-LT" sz="2400" dirty="0" smtClean="0">
                <a:latin typeface="Arial" panose="020B0604020202020204" pitchFamily="34" charset="0"/>
                <a:cs typeface="Arial" panose="020B0604020202020204" pitchFamily="34" charset="0"/>
              </a:rPr>
              <a:t>.</a:t>
            </a:r>
          </a:p>
          <a:p>
            <a:r>
              <a:rPr lang="lt-LT" sz="2400" b="1" dirty="0" err="1" smtClean="0">
                <a:latin typeface="Arial" panose="020B0604020202020204" pitchFamily="34" charset="0"/>
                <a:cs typeface="Arial" panose="020B0604020202020204" pitchFamily="34" charset="0"/>
              </a:rPr>
              <a:t>Athletics</a:t>
            </a:r>
            <a:r>
              <a:rPr lang="lt-LT" sz="2400" dirty="0" smtClean="0">
                <a:latin typeface="Arial" panose="020B0604020202020204" pitchFamily="34" charset="0"/>
                <a:cs typeface="Arial" panose="020B0604020202020204" pitchFamily="34" charset="0"/>
              </a:rPr>
              <a:t> are </a:t>
            </a:r>
            <a:r>
              <a:rPr lang="lt-LT" sz="2400" dirty="0" err="1" smtClean="0">
                <a:latin typeface="Arial" panose="020B0604020202020204" pitchFamily="34" charset="0"/>
                <a:cs typeface="Arial" panose="020B0604020202020204" pitchFamily="34" charset="0"/>
              </a:rPr>
              <a:t>imortant</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too</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Cycling</a:t>
            </a:r>
            <a:r>
              <a:rPr lang="lt-LT" sz="2400" dirty="0" smtClean="0">
                <a:latin typeface="Arial" panose="020B0604020202020204" pitchFamily="34" charset="0"/>
                <a:cs typeface="Arial" panose="020B0604020202020204" pitchFamily="34" charset="0"/>
              </a:rPr>
              <a:t>, diskus </a:t>
            </a:r>
            <a:r>
              <a:rPr lang="lt-LT" sz="2400" dirty="0" err="1" smtClean="0">
                <a:latin typeface="Arial" panose="020B0604020202020204" pitchFamily="34" charset="0"/>
                <a:cs typeface="Arial" panose="020B0604020202020204" pitchFamily="34" charset="0"/>
              </a:rPr>
              <a:t>throwing</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swimming</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All</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of</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these</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have</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made</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us</a:t>
            </a:r>
            <a:r>
              <a:rPr lang="lt-LT" sz="2400" dirty="0" smtClean="0">
                <a:latin typeface="Arial" panose="020B0604020202020204" pitchFamily="34" charset="0"/>
                <a:cs typeface="Arial" panose="020B0604020202020204" pitchFamily="34" charset="0"/>
              </a:rPr>
              <a:t> </a:t>
            </a:r>
            <a:r>
              <a:rPr lang="lt-LT" sz="2400" dirty="0" err="1" smtClean="0">
                <a:latin typeface="Arial" panose="020B0604020202020204" pitchFamily="34" charset="0"/>
                <a:cs typeface="Arial" panose="020B0604020202020204" pitchFamily="34" charset="0"/>
              </a:rPr>
              <a:t>known</a:t>
            </a:r>
            <a:r>
              <a:rPr lang="lt-LT" sz="2400" dirty="0" smtClean="0">
                <a:latin typeface="Arial" panose="020B0604020202020204" pitchFamily="34" charset="0"/>
                <a:cs typeface="Arial" panose="020B0604020202020204" pitchFamily="3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6000" b="1" dirty="0">
                <a:solidFill>
                  <a:schemeClr val="tx1"/>
                </a:solidFill>
                <a:latin typeface="Arial" panose="020B0604020202020204" pitchFamily="34" charset="0"/>
                <a:cs typeface="Arial" panose="020B0604020202020204" pitchFamily="34" charset="0"/>
              </a:rPr>
              <a:t>Arvydas</a:t>
            </a:r>
            <a:r>
              <a:rPr lang="lt-LT" sz="4400" b="1" dirty="0">
                <a:solidFill>
                  <a:schemeClr val="tx1"/>
                </a:solidFill>
                <a:latin typeface="Times New Roman" pitchFamily="18" charset="0"/>
                <a:cs typeface="Times New Roman" pitchFamily="18" charset="0"/>
              </a:rPr>
              <a:t> </a:t>
            </a:r>
            <a:r>
              <a:rPr lang="lt-LT" sz="6000" b="1" dirty="0">
                <a:solidFill>
                  <a:schemeClr val="tx1"/>
                </a:solidFill>
                <a:latin typeface="Arial" panose="020B0604020202020204" pitchFamily="34" charset="0"/>
                <a:cs typeface="Arial" panose="020B0604020202020204" pitchFamily="34" charset="0"/>
              </a:rPr>
              <a:t>Sabonis</a:t>
            </a:r>
            <a:endParaRPr lang="lt-LT" sz="5600" b="1" dirty="0">
              <a:solidFill>
                <a:schemeClr val="tx1"/>
              </a:solidFill>
              <a:latin typeface="Arial" panose="020B0604020202020204" pitchFamily="34" charset="0"/>
              <a:ea typeface="+mn-ea"/>
              <a:cs typeface="Arial" panose="020B0604020202020204" pitchFamily="34" charset="0"/>
            </a:endParaRPr>
          </a:p>
        </p:txBody>
      </p:sp>
      <p:pic>
        <p:nvPicPr>
          <p:cNvPr id="6" name="Picture 6" descr="Vaizdo rezultatas pagal užklausą „arvydas sabonis“"/>
          <p:cNvPicPr>
            <a:picLocks noChangeAspect="1" noChangeArrowheads="1"/>
          </p:cNvPicPr>
          <p:nvPr/>
        </p:nvPicPr>
        <p:blipFill>
          <a:blip r:embed="rId2"/>
          <a:srcRect/>
          <a:stretch>
            <a:fillRect/>
          </a:stretch>
        </p:blipFill>
        <p:spPr bwMode="auto">
          <a:xfrm>
            <a:off x="2953826" y="1627808"/>
            <a:ext cx="3375899" cy="4799856"/>
          </a:xfrm>
          <a:prstGeom prst="rect">
            <a:avLst/>
          </a:prstGeom>
          <a:noFill/>
        </p:spPr>
      </p:pic>
    </p:spTree>
    <p:extLst>
      <p:ext uri="{BB962C8B-B14F-4D97-AF65-F5344CB8AC3E}">
        <p14:creationId xmlns:p14="http://schemas.microsoft.com/office/powerpoint/2010/main" val="1138897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sz="6200" b="1" dirty="0">
                <a:solidFill>
                  <a:schemeClr val="tx1"/>
                </a:solidFill>
                <a:latin typeface="Arial" panose="020B0604020202020204" pitchFamily="34" charset="0"/>
                <a:ea typeface="+mn-ea"/>
                <a:cs typeface="Arial" panose="020B0604020202020204" pitchFamily="34" charset="0"/>
              </a:rPr>
              <a:t>Arvydas</a:t>
            </a:r>
            <a:r>
              <a:rPr lang="lt-LT" sz="4800" b="1" dirty="0" smtClean="0">
                <a:solidFill>
                  <a:schemeClr val="tx1"/>
                </a:solidFill>
                <a:latin typeface="Times New Roman" pitchFamily="18" charset="0"/>
                <a:cs typeface="Times New Roman" pitchFamily="18" charset="0"/>
              </a:rPr>
              <a:t> </a:t>
            </a:r>
            <a:r>
              <a:rPr lang="lt-LT" sz="6200" b="1" dirty="0" smtClean="0">
                <a:solidFill>
                  <a:schemeClr val="tx1"/>
                </a:solidFill>
                <a:latin typeface="Arial" panose="020B0604020202020204" pitchFamily="34" charset="0"/>
                <a:ea typeface="+mn-ea"/>
                <a:cs typeface="Arial" panose="020B0604020202020204" pitchFamily="34" charset="0"/>
              </a:rPr>
              <a:t>Sabonis</a:t>
            </a:r>
            <a:endParaRPr lang="lt-LT" sz="2000" b="1" dirty="0">
              <a:solidFill>
                <a:schemeClr val="tx1"/>
              </a:solidFill>
              <a:latin typeface="Times New Roman" pitchFamily="18" charset="0"/>
              <a:cs typeface="Times New Roman" pitchFamily="18" charset="0"/>
            </a:endParaRPr>
          </a:p>
        </p:txBody>
      </p:sp>
      <p:sp>
        <p:nvSpPr>
          <p:cNvPr id="3" name="Turinio vietos rezervavimo ženklas 2"/>
          <p:cNvSpPr>
            <a:spLocks noGrp="1"/>
          </p:cNvSpPr>
          <p:nvPr>
            <p:ph sz="quarter" idx="1"/>
          </p:nvPr>
        </p:nvSpPr>
        <p:spPr>
          <a:xfrm>
            <a:off x="467544" y="1662986"/>
            <a:ext cx="4449688" cy="4572000"/>
          </a:xfrm>
        </p:spPr>
        <p:txBody>
          <a:bodyPr>
            <a:normAutofit/>
          </a:bodyPr>
          <a:lstStyle/>
          <a:p>
            <a:pPr marL="0" algn="just">
              <a:buNone/>
            </a:pPr>
            <a:r>
              <a:rPr lang="en-US" sz="2200" dirty="0" smtClean="0">
                <a:latin typeface="Arial" panose="020B0604020202020204" pitchFamily="34" charset="0"/>
                <a:cs typeface="Arial" panose="020B0604020202020204" pitchFamily="34" charset="0"/>
              </a:rPr>
              <a:t> Lithuanian retired professional basketball player. Recognized as one of the best European players of all time. He played in a variety of leagues, and spent seven seasons in NBA. </a:t>
            </a:r>
            <a:r>
              <a:rPr lang="en-US" sz="2200" dirty="0" err="1" smtClean="0">
                <a:latin typeface="Arial" panose="020B0604020202020204" pitchFamily="34" charset="0"/>
                <a:cs typeface="Arial" panose="020B0604020202020204" pitchFamily="34" charset="0"/>
              </a:rPr>
              <a:t>Sabonis</a:t>
            </a:r>
            <a:r>
              <a:rPr lang="en-US" sz="2200" dirty="0" smtClean="0">
                <a:latin typeface="Arial" panose="020B0604020202020204" pitchFamily="34" charset="0"/>
                <a:cs typeface="Arial" panose="020B0604020202020204" pitchFamily="34" charset="0"/>
              </a:rPr>
              <a:t> is considered one of the best big man passers, as well as one of the best overall centers, in the history of the game</a:t>
            </a:r>
            <a:r>
              <a:rPr lang="lt-LT" sz="2200" dirty="0" smtClean="0">
                <a:latin typeface="Arial" panose="020B0604020202020204" pitchFamily="34" charset="0"/>
                <a:cs typeface="Arial" panose="020B0604020202020204" pitchFamily="34" charset="0"/>
              </a:rPr>
              <a:t>.</a:t>
            </a:r>
            <a:endParaRPr lang="lt-LT" sz="2200" dirty="0">
              <a:latin typeface="Arial" panose="020B0604020202020204" pitchFamily="34" charset="0"/>
              <a:cs typeface="Arial" panose="020B0604020202020204" pitchFamily="34" charset="0"/>
            </a:endParaRPr>
          </a:p>
        </p:txBody>
      </p:sp>
      <p:pic>
        <p:nvPicPr>
          <p:cNvPr id="59396" name="Picture 4" descr="Vaizdo rezultatas pagal užklausą „arvydas sabonis“"/>
          <p:cNvPicPr>
            <a:picLocks noChangeAspect="1" noChangeArrowheads="1"/>
          </p:cNvPicPr>
          <p:nvPr/>
        </p:nvPicPr>
        <p:blipFill>
          <a:blip r:embed="rId2"/>
          <a:srcRect/>
          <a:stretch>
            <a:fillRect/>
          </a:stretch>
        </p:blipFill>
        <p:spPr bwMode="auto">
          <a:xfrm>
            <a:off x="5150619" y="1668294"/>
            <a:ext cx="3309813" cy="2206543"/>
          </a:xfrm>
          <a:prstGeom prst="rect">
            <a:avLst/>
          </a:prstGeom>
          <a:noFill/>
        </p:spPr>
      </p:pic>
      <p:pic>
        <p:nvPicPr>
          <p:cNvPr id="4098" name="Picture 2" descr="Vaizdo rezultatas pagal užklausą „sabon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955" y="4008858"/>
            <a:ext cx="3336038" cy="22261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5600" b="1" dirty="0">
                <a:solidFill>
                  <a:schemeClr val="tx1"/>
                </a:solidFill>
                <a:latin typeface="Arial" panose="020B0604020202020204" pitchFamily="34" charset="0"/>
                <a:cs typeface="Arial" panose="020B0604020202020204" pitchFamily="34" charset="0"/>
              </a:rPr>
              <a:t>Jonas</a:t>
            </a:r>
            <a:r>
              <a:rPr lang="lt-LT" sz="5400" b="1" dirty="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cs typeface="Arial" panose="020B0604020202020204" pitchFamily="34" charset="0"/>
              </a:rPr>
              <a:t>Kazlauskas</a:t>
            </a:r>
            <a:endParaRPr lang="lt-LT" sz="5600" b="1" dirty="0">
              <a:solidFill>
                <a:schemeClr val="tx1"/>
              </a:solidFill>
              <a:latin typeface="Arial" panose="020B0604020202020204" pitchFamily="34" charset="0"/>
              <a:ea typeface="+mn-ea"/>
              <a:cs typeface="Arial" panose="020B0604020202020204" pitchFamily="34" charset="0"/>
            </a:endParaRPr>
          </a:p>
        </p:txBody>
      </p:sp>
      <p:pic>
        <p:nvPicPr>
          <p:cNvPr id="6" name="Picture 2" descr="Vaizdo rezultatas pagal užklausą „Kazlauskas“"/>
          <p:cNvPicPr>
            <a:picLocks noChangeAspect="1" noChangeArrowheads="1"/>
          </p:cNvPicPr>
          <p:nvPr/>
        </p:nvPicPr>
        <p:blipFill>
          <a:blip r:embed="rId2"/>
          <a:srcRect/>
          <a:stretch>
            <a:fillRect/>
          </a:stretch>
        </p:blipFill>
        <p:spPr bwMode="auto">
          <a:xfrm>
            <a:off x="1221395" y="1772816"/>
            <a:ext cx="6818853" cy="4203644"/>
          </a:xfrm>
          <a:prstGeom prst="rect">
            <a:avLst/>
          </a:prstGeom>
          <a:noFill/>
        </p:spPr>
      </p:pic>
    </p:spTree>
    <p:extLst>
      <p:ext uri="{BB962C8B-B14F-4D97-AF65-F5344CB8AC3E}">
        <p14:creationId xmlns:p14="http://schemas.microsoft.com/office/powerpoint/2010/main" val="353418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914400" y="637754"/>
            <a:ext cx="7772400" cy="1143000"/>
          </a:xfrm>
        </p:spPr>
        <p:txBody>
          <a:bodyPr>
            <a:normAutofit/>
          </a:bodyPr>
          <a:lstStyle/>
          <a:p>
            <a:pPr algn="ctr"/>
            <a:r>
              <a:rPr lang="lt-LT" sz="5600" b="1" dirty="0">
                <a:solidFill>
                  <a:schemeClr val="tx1"/>
                </a:solidFill>
                <a:latin typeface="Arial" panose="020B0604020202020204" pitchFamily="34" charset="0"/>
                <a:ea typeface="+mn-ea"/>
                <a:cs typeface="Arial" panose="020B0604020202020204" pitchFamily="34" charset="0"/>
              </a:rPr>
              <a:t>Jonas</a:t>
            </a:r>
            <a:r>
              <a:rPr lang="lt-LT" sz="5400" b="1" dirty="0" smtClean="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ea typeface="+mn-ea"/>
                <a:cs typeface="Arial" panose="020B0604020202020204" pitchFamily="34" charset="0"/>
              </a:rPr>
              <a:t>Kazlauskas</a:t>
            </a:r>
          </a:p>
        </p:txBody>
      </p:sp>
      <p:sp>
        <p:nvSpPr>
          <p:cNvPr id="3" name="Turinio vietos rezervavimo ženklas 2"/>
          <p:cNvSpPr>
            <a:spLocks noGrp="1"/>
          </p:cNvSpPr>
          <p:nvPr>
            <p:ph sz="quarter" idx="1"/>
          </p:nvPr>
        </p:nvSpPr>
        <p:spPr>
          <a:xfrm>
            <a:off x="914400" y="2279948"/>
            <a:ext cx="3513584" cy="4572000"/>
          </a:xfrm>
        </p:spPr>
        <p:txBody>
          <a:bodyPr>
            <a:normAutofit/>
          </a:bodyPr>
          <a:lstStyle/>
          <a:p>
            <a:pPr marL="0" algn="just">
              <a:buNone/>
            </a:pPr>
            <a:r>
              <a:rPr lang="en-US" sz="2200" dirty="0" smtClean="0">
                <a:latin typeface="Arial" panose="020B0604020202020204" pitchFamily="34" charset="0"/>
                <a:cs typeface="Arial" panose="020B0604020202020204" pitchFamily="34" charset="0"/>
              </a:rPr>
              <a:t>Lithuanian professional basketball coach and former player. </a:t>
            </a:r>
            <a:r>
              <a:rPr lang="en-US" sz="2200" dirty="0" err="1" smtClean="0">
                <a:latin typeface="Arial" panose="020B0604020202020204" pitchFamily="34" charset="0"/>
                <a:cs typeface="Arial" panose="020B0604020202020204" pitchFamily="34" charset="0"/>
              </a:rPr>
              <a:t>Kazlauskas</a:t>
            </a:r>
            <a:r>
              <a:rPr lang="en-US" sz="2200" dirty="0" smtClean="0">
                <a:latin typeface="Arial" panose="020B0604020202020204" pitchFamily="34" charset="0"/>
                <a:cs typeface="Arial" panose="020B0604020202020204" pitchFamily="34" charset="0"/>
              </a:rPr>
              <a:t> is considered to be one of the best coaches in Europe. In the past, he has coached Lithuania's top two pro club basketball teams</a:t>
            </a:r>
            <a:r>
              <a:rPr lang="lt-LT" sz="2200" dirty="0" smtClean="0">
                <a:latin typeface="Arial" panose="020B0604020202020204" pitchFamily="34" charset="0"/>
                <a:cs typeface="Arial" panose="020B0604020202020204" pitchFamily="34" charset="0"/>
              </a:rPr>
              <a:t>.</a:t>
            </a:r>
            <a:endParaRPr lang="lt-LT" sz="2200" dirty="0">
              <a:latin typeface="Arial" panose="020B0604020202020204" pitchFamily="34" charset="0"/>
              <a:cs typeface="Arial" panose="020B0604020202020204" pitchFamily="34" charset="0"/>
            </a:endParaRPr>
          </a:p>
        </p:txBody>
      </p:sp>
      <p:pic>
        <p:nvPicPr>
          <p:cNvPr id="31748" name="Picture 4" descr="Vaizdo rezultatas pagal užklausą „Kazlauskas“"/>
          <p:cNvPicPr>
            <a:picLocks noChangeAspect="1" noChangeArrowheads="1"/>
          </p:cNvPicPr>
          <p:nvPr/>
        </p:nvPicPr>
        <p:blipFill>
          <a:blip r:embed="rId2"/>
          <a:srcRect/>
          <a:stretch>
            <a:fillRect/>
          </a:stretch>
        </p:blipFill>
        <p:spPr bwMode="auto">
          <a:xfrm>
            <a:off x="5076056" y="2287464"/>
            <a:ext cx="3303688" cy="292760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5600" b="1" dirty="0">
                <a:solidFill>
                  <a:schemeClr val="tx1"/>
                </a:solidFill>
                <a:latin typeface="Arial" panose="020B0604020202020204" pitchFamily="34" charset="0"/>
                <a:cs typeface="Arial" panose="020B0604020202020204" pitchFamily="34" charset="0"/>
              </a:rPr>
              <a:t>Domantas</a:t>
            </a:r>
            <a:r>
              <a:rPr lang="lt-LT" sz="5400" b="1" dirty="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cs typeface="Arial" panose="020B0604020202020204" pitchFamily="34" charset="0"/>
              </a:rPr>
              <a:t>Sabonis</a:t>
            </a:r>
            <a:endParaRPr lang="lt-LT" sz="5600" b="1" dirty="0">
              <a:solidFill>
                <a:schemeClr val="tx1"/>
              </a:solidFill>
              <a:latin typeface="Arial" panose="020B0604020202020204" pitchFamily="34" charset="0"/>
              <a:ea typeface="+mn-ea"/>
              <a:cs typeface="Arial" panose="020B0604020202020204" pitchFamily="34" charset="0"/>
            </a:endParaRPr>
          </a:p>
        </p:txBody>
      </p:sp>
      <p:pic>
        <p:nvPicPr>
          <p:cNvPr id="6" name="Picture 8" descr="Vaizdo rezultatas pagal užklausą „domantas sabonis“"/>
          <p:cNvPicPr>
            <a:picLocks noChangeAspect="1" noChangeArrowheads="1"/>
          </p:cNvPicPr>
          <p:nvPr/>
        </p:nvPicPr>
        <p:blipFill>
          <a:blip r:embed="rId2"/>
          <a:srcRect/>
          <a:stretch>
            <a:fillRect/>
          </a:stretch>
        </p:blipFill>
        <p:spPr bwMode="auto">
          <a:xfrm>
            <a:off x="1218568" y="1628800"/>
            <a:ext cx="6840760" cy="4563685"/>
          </a:xfrm>
          <a:prstGeom prst="rect">
            <a:avLst/>
          </a:prstGeom>
          <a:noFill/>
        </p:spPr>
      </p:pic>
    </p:spTree>
    <p:extLst>
      <p:ext uri="{BB962C8B-B14F-4D97-AF65-F5344CB8AC3E}">
        <p14:creationId xmlns:p14="http://schemas.microsoft.com/office/powerpoint/2010/main" val="1904388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914400" y="764704"/>
            <a:ext cx="7772400" cy="1143000"/>
          </a:xfrm>
        </p:spPr>
        <p:txBody>
          <a:bodyPr>
            <a:normAutofit/>
          </a:bodyPr>
          <a:lstStyle/>
          <a:p>
            <a:pPr algn="ctr"/>
            <a:r>
              <a:rPr lang="lt-LT" sz="5600" b="1" dirty="0">
                <a:solidFill>
                  <a:schemeClr val="tx1"/>
                </a:solidFill>
                <a:latin typeface="Arial" panose="020B0604020202020204" pitchFamily="34" charset="0"/>
                <a:ea typeface="+mn-ea"/>
                <a:cs typeface="Arial" panose="020B0604020202020204" pitchFamily="34" charset="0"/>
              </a:rPr>
              <a:t>Domantas</a:t>
            </a:r>
            <a:r>
              <a:rPr lang="lt-LT" sz="5400" b="1" dirty="0" smtClean="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ea typeface="+mn-ea"/>
                <a:cs typeface="Arial" panose="020B0604020202020204" pitchFamily="34" charset="0"/>
              </a:rPr>
              <a:t>Sabonis</a:t>
            </a:r>
          </a:p>
        </p:txBody>
      </p:sp>
      <p:sp>
        <p:nvSpPr>
          <p:cNvPr id="3" name="Turinio vietos rezervavimo ženklas 2"/>
          <p:cNvSpPr>
            <a:spLocks noGrp="1"/>
          </p:cNvSpPr>
          <p:nvPr>
            <p:ph sz="quarter" idx="1"/>
          </p:nvPr>
        </p:nvSpPr>
        <p:spPr>
          <a:xfrm>
            <a:off x="683568" y="2427536"/>
            <a:ext cx="3585592" cy="4572000"/>
          </a:xfrm>
        </p:spPr>
        <p:txBody>
          <a:bodyPr>
            <a:normAutofit/>
          </a:bodyPr>
          <a:lstStyle/>
          <a:p>
            <a:pPr marL="0" algn="just">
              <a:buNone/>
            </a:pPr>
            <a:r>
              <a:rPr lang="en-US" sz="2200" dirty="0" smtClean="0">
                <a:latin typeface="Arial" panose="020B0604020202020204" pitchFamily="34" charset="0"/>
                <a:cs typeface="Arial" panose="020B0604020202020204" pitchFamily="34" charset="0"/>
              </a:rPr>
              <a:t> Lithuanian</a:t>
            </a:r>
            <a:r>
              <a:rPr lang="lt-LT"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professional basketball</a:t>
            </a:r>
            <a:r>
              <a:rPr lang="lt-LT"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player for the Indiana Pacers of the</a:t>
            </a:r>
            <a:r>
              <a:rPr lang="lt-LT"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NBA. He is the son of the Basketball Hall of Famer </a:t>
            </a:r>
            <a:r>
              <a:rPr lang="en-US" sz="2200" dirty="0" err="1" smtClean="0">
                <a:latin typeface="Arial" panose="020B0604020202020204" pitchFamily="34" charset="0"/>
                <a:cs typeface="Arial" panose="020B0604020202020204" pitchFamily="34" charset="0"/>
              </a:rPr>
              <a:t>Arvydas</a:t>
            </a:r>
            <a:r>
              <a:rPr lang="en-US"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Sabonis</a:t>
            </a:r>
            <a:r>
              <a:rPr lang="en-US" sz="2200" dirty="0" smtClean="0">
                <a:latin typeface="Arial" panose="020B0604020202020204" pitchFamily="34" charset="0"/>
                <a:cs typeface="Arial" panose="020B0604020202020204" pitchFamily="34" charset="0"/>
              </a:rPr>
              <a:t>, and was born in Portland, while his father was playing for the Portland Trail Blazers. </a:t>
            </a:r>
            <a:endParaRPr lang="lt-LT" sz="2200" dirty="0">
              <a:latin typeface="Arial" panose="020B0604020202020204" pitchFamily="34" charset="0"/>
              <a:cs typeface="Arial" panose="020B0604020202020204" pitchFamily="34" charset="0"/>
            </a:endParaRPr>
          </a:p>
        </p:txBody>
      </p:sp>
      <p:pic>
        <p:nvPicPr>
          <p:cNvPr id="30722" name="Picture 2" descr="Vaizdo rezultatas pagal užklausą „domantas sabonis“"/>
          <p:cNvPicPr>
            <a:picLocks noChangeAspect="1" noChangeArrowheads="1"/>
          </p:cNvPicPr>
          <p:nvPr/>
        </p:nvPicPr>
        <p:blipFill>
          <a:blip r:embed="rId2" cstate="print"/>
          <a:srcRect/>
          <a:stretch>
            <a:fillRect/>
          </a:stretch>
        </p:blipFill>
        <p:spPr bwMode="auto">
          <a:xfrm>
            <a:off x="4644008" y="2550914"/>
            <a:ext cx="3943603" cy="2664296"/>
          </a:xfrm>
          <a:prstGeom prst="rect">
            <a:avLst/>
          </a:prstGeom>
          <a:noFill/>
        </p:spPr>
      </p:pic>
      <p:sp>
        <p:nvSpPr>
          <p:cNvPr id="30724" name="AutoShape 4" descr="Vaizdo rezultatas pagal užklausą „domantas sabonis“"/>
          <p:cNvSpPr>
            <a:spLocks noChangeAspect="1" noChangeArrowheads="1"/>
          </p:cNvSpPr>
          <p:nvPr/>
        </p:nvSpPr>
        <p:spPr bwMode="auto">
          <a:xfrm>
            <a:off x="155575" y="-1695922"/>
            <a:ext cx="6838950" cy="4562476"/>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30726" name="AutoShape 6" descr="Vaizdo rezultatas pagal užklausą „domantas sabonis“"/>
          <p:cNvSpPr>
            <a:spLocks noChangeAspect="1" noChangeArrowheads="1"/>
          </p:cNvSpPr>
          <p:nvPr/>
        </p:nvSpPr>
        <p:spPr bwMode="auto">
          <a:xfrm>
            <a:off x="155575" y="-1695922"/>
            <a:ext cx="6838950" cy="4562476"/>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
          </p:nvPr>
        </p:nvSpPr>
        <p:spPr>
          <a:xfrm>
            <a:off x="683568" y="3789040"/>
            <a:ext cx="7772400" cy="5072098"/>
          </a:xfrm>
        </p:spPr>
        <p:txBody>
          <a:bodyPr>
            <a:normAutofit/>
          </a:bodyPr>
          <a:lstStyle/>
          <a:p>
            <a:pPr algn="ctr">
              <a:lnSpc>
                <a:spcPct val="120000"/>
              </a:lnSpc>
              <a:buNone/>
            </a:pPr>
            <a:r>
              <a:rPr lang="en-US" sz="2200" b="1" dirty="0" smtClean="0">
                <a:latin typeface="Arial" panose="020B0604020202020204" pitchFamily="34" charset="0"/>
                <a:cs typeface="Arial" panose="020B0604020202020204" pitchFamily="34" charset="0"/>
              </a:rPr>
              <a:t>"I can say that another basketball star is growing. His father was uncommon and such human is one per 100 years. I was thinking that if </a:t>
            </a:r>
            <a:r>
              <a:rPr lang="en-US" sz="2200" b="1" dirty="0" err="1" smtClean="0">
                <a:latin typeface="Arial" panose="020B0604020202020204" pitchFamily="34" charset="0"/>
                <a:cs typeface="Arial" panose="020B0604020202020204" pitchFamily="34" charset="0"/>
              </a:rPr>
              <a:t>Domantas</a:t>
            </a:r>
            <a:r>
              <a:rPr lang="en-US" sz="2200" b="1" dirty="0" smtClean="0">
                <a:latin typeface="Arial" panose="020B0604020202020204" pitchFamily="34" charset="0"/>
                <a:cs typeface="Arial" panose="020B0604020202020204" pitchFamily="34" charset="0"/>
              </a:rPr>
              <a:t> will not interfere the national team it will be good, but when he actually helps I appreciate it very nicely."</a:t>
            </a:r>
          </a:p>
          <a:p>
            <a:pPr>
              <a:lnSpc>
                <a:spcPct val="120000"/>
              </a:lnSpc>
              <a:buNone/>
            </a:pPr>
            <a:r>
              <a:rPr lang="lt-LT" sz="2400" i="1"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Jonas </a:t>
            </a:r>
            <a:r>
              <a:rPr lang="en-US" sz="1800" dirty="0" err="1" smtClean="0">
                <a:latin typeface="Arial" panose="020B0604020202020204" pitchFamily="34" charset="0"/>
                <a:cs typeface="Arial" panose="020B0604020202020204" pitchFamily="34" charset="0"/>
              </a:rPr>
              <a:t>Kazlauskas</a:t>
            </a:r>
            <a:r>
              <a:rPr lang="lt-LT" sz="1800" dirty="0" smtClean="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 describing </a:t>
            </a:r>
            <a:r>
              <a:rPr lang="en-US" sz="1800" dirty="0" err="1" smtClean="0">
                <a:latin typeface="Arial" panose="020B0604020202020204" pitchFamily="34" charset="0"/>
                <a:cs typeface="Arial" panose="020B0604020202020204" pitchFamily="34" charset="0"/>
              </a:rPr>
              <a:t>Arvydas</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Sabonis's</a:t>
            </a:r>
            <a:r>
              <a:rPr lang="en-US" sz="1800" dirty="0" smtClean="0">
                <a:latin typeface="Arial" panose="020B0604020202020204" pitchFamily="34" charset="0"/>
                <a:cs typeface="Arial" panose="020B0604020202020204" pitchFamily="34" charset="0"/>
              </a:rPr>
              <a:t> son </a:t>
            </a:r>
            <a:r>
              <a:rPr lang="en-US" sz="1800" dirty="0" err="1" smtClean="0">
                <a:latin typeface="Arial" panose="020B0604020202020204" pitchFamily="34" charset="0"/>
                <a:cs typeface="Arial" panose="020B0604020202020204" pitchFamily="34" charset="0"/>
              </a:rPr>
              <a:t>Domantas</a:t>
            </a:r>
            <a:r>
              <a:rPr lang="en-US" sz="1800" dirty="0" smtClean="0">
                <a:latin typeface="Arial" panose="020B0604020202020204" pitchFamily="34" charset="0"/>
                <a:cs typeface="Arial" panose="020B0604020202020204" pitchFamily="34" charset="0"/>
              </a:rPr>
              <a:t> in 2015.</a:t>
            </a:r>
          </a:p>
          <a:p>
            <a:pPr>
              <a:buNone/>
            </a:pPr>
            <a:endParaRPr lang="lt-LT" sz="3600" dirty="0">
              <a:latin typeface="Arial" panose="020B0604020202020204" pitchFamily="34" charset="0"/>
              <a:cs typeface="Arial" panose="020B0604020202020204" pitchFamily="34" charset="0"/>
            </a:endParaRPr>
          </a:p>
        </p:txBody>
      </p:sp>
      <p:pic>
        <p:nvPicPr>
          <p:cNvPr id="29698" name="Picture 2" descr="Vaizdo rezultatas pagal užklausą „Kazlauskas“"/>
          <p:cNvPicPr>
            <a:picLocks noChangeAspect="1" noChangeArrowheads="1"/>
          </p:cNvPicPr>
          <p:nvPr/>
        </p:nvPicPr>
        <p:blipFill>
          <a:blip r:embed="rId2"/>
          <a:srcRect/>
          <a:stretch>
            <a:fillRect/>
          </a:stretch>
        </p:blipFill>
        <p:spPr bwMode="auto">
          <a:xfrm>
            <a:off x="467544" y="548680"/>
            <a:ext cx="4464496" cy="2980827"/>
          </a:xfrm>
          <a:prstGeom prst="rect">
            <a:avLst/>
          </a:prstGeom>
          <a:noFill/>
        </p:spPr>
      </p:pic>
      <p:sp>
        <p:nvSpPr>
          <p:cNvPr id="29700" name="AutoShape 4" descr="Vaizdo rezultatas pagal užklausą „sabonis“"/>
          <p:cNvSpPr>
            <a:spLocks noChangeAspect="1" noChangeArrowheads="1"/>
          </p:cNvSpPr>
          <p:nvPr/>
        </p:nvSpPr>
        <p:spPr bwMode="auto">
          <a:xfrm>
            <a:off x="155575" y="-1157288"/>
            <a:ext cx="3333750" cy="241935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29702" name="AutoShape 6" descr="Vaizdo rezultatas pagal užklausą „sabonis“"/>
          <p:cNvSpPr>
            <a:spLocks noChangeAspect="1" noChangeArrowheads="1"/>
          </p:cNvSpPr>
          <p:nvPr/>
        </p:nvSpPr>
        <p:spPr bwMode="auto">
          <a:xfrm>
            <a:off x="155575" y="-1157288"/>
            <a:ext cx="3333750" cy="2419351"/>
          </a:xfrm>
          <a:prstGeom prst="rect">
            <a:avLst/>
          </a:prstGeom>
          <a:noFill/>
        </p:spPr>
        <p:txBody>
          <a:bodyPr vert="horz" wrap="square" lIns="91440" tIns="45720" rIns="91440" bIns="45720" numCol="1" anchor="t" anchorCtr="0" compatLnSpc="1">
            <a:prstTxWarp prst="textNoShape">
              <a:avLst/>
            </a:prstTxWarp>
          </a:bodyPr>
          <a:lstStyle/>
          <a:p>
            <a:endParaRPr lang="lt-LT"/>
          </a:p>
        </p:txBody>
      </p:sp>
      <p:pic>
        <p:nvPicPr>
          <p:cNvPr id="29704" name="Picture 8" descr="Vaizdo rezultatas pagal užklausą „sabonis“"/>
          <p:cNvPicPr>
            <a:picLocks noChangeAspect="1" noChangeArrowheads="1"/>
          </p:cNvPicPr>
          <p:nvPr/>
        </p:nvPicPr>
        <p:blipFill>
          <a:blip r:embed="rId3"/>
          <a:srcRect/>
          <a:stretch>
            <a:fillRect/>
          </a:stretch>
        </p:blipFill>
        <p:spPr bwMode="auto">
          <a:xfrm>
            <a:off x="4554984" y="548680"/>
            <a:ext cx="4068167" cy="295232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milijonai. Lithuania - Mexico. Fiba world cup 20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2996" y="764704"/>
            <a:ext cx="7798007" cy="4288904"/>
          </a:xfrm>
          <a:prstGeom prst="rect">
            <a:avLst/>
          </a:prstGeom>
        </p:spPr>
      </p:pic>
      <p:sp>
        <p:nvSpPr>
          <p:cNvPr id="2" name="TextBox 1"/>
          <p:cNvSpPr txBox="1"/>
          <p:nvPr/>
        </p:nvSpPr>
        <p:spPr>
          <a:xfrm>
            <a:off x="2411759" y="5589240"/>
            <a:ext cx="4320480" cy="553998"/>
          </a:xfrm>
          <a:prstGeom prst="rect">
            <a:avLst/>
          </a:prstGeom>
          <a:noFill/>
        </p:spPr>
        <p:txBody>
          <a:bodyPr wrap="square" rtlCol="0">
            <a:spAutoFit/>
          </a:bodyPr>
          <a:lstStyle/>
          <a:p>
            <a:pPr algn="ctr"/>
            <a:r>
              <a:rPr lang="lt-LT" b="1" dirty="0" smtClean="0">
                <a:latin typeface="Arial" panose="020B0604020202020204" pitchFamily="34" charset="0"/>
                <a:cs typeface="Arial" panose="020B0604020202020204" pitchFamily="34" charset="0"/>
              </a:rPr>
              <a:t>Marijonas Mikutavičius - </a:t>
            </a:r>
            <a:r>
              <a:rPr lang="en-US" b="1" dirty="0" smtClean="0">
                <a:latin typeface="Arial" panose="020B0604020202020204" pitchFamily="34" charset="0"/>
                <a:cs typeface="Arial" panose="020B0604020202020204" pitchFamily="34" charset="0"/>
              </a:rPr>
              <a:t>3 </a:t>
            </a:r>
            <a:r>
              <a:rPr lang="en-US" b="1" dirty="0" err="1">
                <a:latin typeface="Arial" panose="020B0604020202020204" pitchFamily="34" charset="0"/>
                <a:cs typeface="Arial" panose="020B0604020202020204" pitchFamily="34" charset="0"/>
              </a:rPr>
              <a:t>milijonai</a:t>
            </a:r>
            <a:r>
              <a:rPr lang="en-US"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Lithuania </a:t>
            </a:r>
            <a:r>
              <a:rPr lang="en-US" sz="1200" dirty="0" smtClean="0">
                <a:latin typeface="Arial" panose="020B0604020202020204" pitchFamily="34" charset="0"/>
                <a:cs typeface="Arial" panose="020B0604020202020204" pitchFamily="34" charset="0"/>
              </a:rPr>
              <a:t>– Mexico</a:t>
            </a:r>
            <a:r>
              <a:rPr lang="lt-LT" sz="1200" dirty="0" smtClean="0">
                <a:latin typeface="Arial" panose="020B0604020202020204" pitchFamily="34" charset="0"/>
                <a:cs typeface="Arial" panose="020B0604020202020204" pitchFamily="34" charset="0"/>
              </a:rPr>
              <a:t>, FIBA</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world cup </a:t>
            </a:r>
            <a:r>
              <a:rPr lang="en-US" sz="1200" dirty="0" smtClean="0">
                <a:latin typeface="Arial" panose="020B0604020202020204" pitchFamily="34" charset="0"/>
                <a:cs typeface="Arial" panose="020B0604020202020204" pitchFamily="34" charset="0"/>
              </a:rPr>
              <a:t>2014</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781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Vaizdo rezultatas pagal užklausą „lietuvos veliava“"/>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urinio vietos rezervavimo ženklas 2"/>
          <p:cNvSpPr>
            <a:spLocks noGrp="1"/>
          </p:cNvSpPr>
          <p:nvPr>
            <p:ph sz="quarter" idx="1"/>
          </p:nvPr>
        </p:nvSpPr>
        <p:spPr>
          <a:xfrm>
            <a:off x="571472" y="2276872"/>
            <a:ext cx="8115328" cy="4305312"/>
          </a:xfrm>
        </p:spPr>
        <p:txBody>
          <a:bodyPr>
            <a:normAutofit/>
          </a:bodyPr>
          <a:lstStyle/>
          <a:p>
            <a:pPr algn="ctr">
              <a:buNone/>
            </a:pPr>
            <a:r>
              <a:rPr lang="lt-LT" sz="7200" b="1" dirty="0" err="1" smtClean="0">
                <a:solidFill>
                  <a:schemeClr val="bg1"/>
                </a:solidFill>
                <a:latin typeface="Arial" panose="020B0604020202020204" pitchFamily="34" charset="0"/>
                <a:cs typeface="Arial" panose="020B0604020202020204" pitchFamily="34" charset="0"/>
              </a:rPr>
              <a:t>thank</a:t>
            </a:r>
            <a:r>
              <a:rPr lang="lt-LT" sz="7200" b="1" dirty="0" smtClean="0">
                <a:solidFill>
                  <a:schemeClr val="bg1"/>
                </a:solidFill>
                <a:latin typeface="Arial" panose="020B0604020202020204" pitchFamily="34" charset="0"/>
                <a:cs typeface="Arial" panose="020B0604020202020204" pitchFamily="34" charset="0"/>
              </a:rPr>
              <a:t> you </a:t>
            </a:r>
            <a:r>
              <a:rPr lang="lt-LT" sz="7200" b="1" dirty="0" err="1" smtClean="0">
                <a:solidFill>
                  <a:schemeClr val="bg1"/>
                </a:solidFill>
                <a:latin typeface="Arial" panose="020B0604020202020204" pitchFamily="34" charset="0"/>
                <a:cs typeface="Arial" panose="020B0604020202020204" pitchFamily="34" charset="0"/>
              </a:rPr>
              <a:t>for</a:t>
            </a:r>
            <a:r>
              <a:rPr lang="lt-LT" sz="7200" b="1" dirty="0" smtClean="0">
                <a:solidFill>
                  <a:schemeClr val="bg1"/>
                </a:solidFill>
                <a:latin typeface="Arial" panose="020B0604020202020204" pitchFamily="34" charset="0"/>
                <a:cs typeface="Arial" panose="020B0604020202020204" pitchFamily="34" charset="0"/>
              </a:rPr>
              <a:t> </a:t>
            </a:r>
            <a:r>
              <a:rPr lang="lt-LT" sz="7200" b="1" dirty="0" err="1" smtClean="0">
                <a:solidFill>
                  <a:schemeClr val="bg1"/>
                </a:solidFill>
                <a:latin typeface="Arial" panose="020B0604020202020204" pitchFamily="34" charset="0"/>
                <a:cs typeface="Arial" panose="020B0604020202020204" pitchFamily="34" charset="0"/>
              </a:rPr>
              <a:t>watching</a:t>
            </a:r>
            <a:r>
              <a:rPr lang="lt-LT" sz="7200" b="1" dirty="0" smtClean="0">
                <a:solidFill>
                  <a:schemeClr val="bg1"/>
                </a:solidFill>
                <a:latin typeface="Arial" panose="020B0604020202020204" pitchFamily="34" charset="0"/>
                <a:cs typeface="Arial" panose="020B0604020202020204" pitchFamily="34" charset="0"/>
              </a:rPr>
              <a:t> </a:t>
            </a:r>
            <a:r>
              <a:rPr lang="lt-LT" sz="7200" b="1" dirty="0" smtClean="0">
                <a:solidFill>
                  <a:schemeClr val="bg1"/>
                </a:solidFill>
                <a:latin typeface="Arial" panose="020B0604020202020204" pitchFamily="34" charset="0"/>
                <a:cs typeface="Arial" panose="020B0604020202020204" pitchFamily="34" charset="0"/>
                <a:sym typeface="Wingdings" pitchFamily="2" charset="2"/>
              </a:rPr>
              <a:t></a:t>
            </a:r>
          </a:p>
          <a:p>
            <a:pPr algn="ctr">
              <a:buNone/>
            </a:pPr>
            <a:endParaRPr lang="lt-LT" sz="7200" b="1" dirty="0" smtClean="0">
              <a:latin typeface="Arial" panose="020B0604020202020204" pitchFamily="34" charset="0"/>
              <a:cs typeface="Arial" panose="020B0604020202020204" pitchFamily="34" charset="0"/>
              <a:sym typeface="Wingdings" pitchFamily="2" charset="2"/>
            </a:endParaRPr>
          </a:p>
          <a:p>
            <a:pPr algn="ctr">
              <a:buNone/>
            </a:pPr>
            <a:r>
              <a:rPr lang="lt-LT" sz="1800" b="1" dirty="0" err="1" smtClean="0">
                <a:solidFill>
                  <a:schemeClr val="bg1"/>
                </a:solidFill>
                <a:latin typeface="Arial" panose="020B0604020202020204" pitchFamily="34" charset="0"/>
                <a:cs typeface="Arial" panose="020B0604020202020204" pitchFamily="34" charset="0"/>
                <a:sym typeface="Wingdings" pitchFamily="2" charset="2"/>
              </a:rPr>
              <a:t>the</a:t>
            </a:r>
            <a:r>
              <a:rPr lang="lt-LT" sz="1800" b="1" dirty="0" smtClean="0">
                <a:solidFill>
                  <a:schemeClr val="bg1"/>
                </a:solidFill>
                <a:latin typeface="Arial" panose="020B0604020202020204" pitchFamily="34" charset="0"/>
                <a:cs typeface="Arial" panose="020B0604020202020204" pitchFamily="34" charset="0"/>
                <a:sym typeface="Wingdings" pitchFamily="2" charset="2"/>
              </a:rPr>
              <a:t> </a:t>
            </a:r>
            <a:r>
              <a:rPr lang="lt-LT" sz="1800" b="1" dirty="0" err="1" smtClean="0">
                <a:solidFill>
                  <a:schemeClr val="bg1"/>
                </a:solidFill>
                <a:latin typeface="Arial" panose="020B0604020202020204" pitchFamily="34" charset="0"/>
                <a:cs typeface="Arial" panose="020B0604020202020204" pitchFamily="34" charset="0"/>
                <a:sym typeface="Wingdings" pitchFamily="2" charset="2"/>
              </a:rPr>
              <a:t>lithuanian</a:t>
            </a:r>
            <a:r>
              <a:rPr lang="lt-LT" sz="1800" b="1" dirty="0" smtClean="0">
                <a:solidFill>
                  <a:schemeClr val="bg1"/>
                </a:solidFill>
                <a:latin typeface="Arial" panose="020B0604020202020204" pitchFamily="34" charset="0"/>
                <a:cs typeface="Arial" panose="020B0604020202020204" pitchFamily="34" charset="0"/>
                <a:sym typeface="Wingdings" pitchFamily="2" charset="2"/>
              </a:rPr>
              <a:t> </a:t>
            </a:r>
            <a:r>
              <a:rPr lang="lt-LT" sz="1800" b="1" dirty="0" err="1" smtClean="0">
                <a:solidFill>
                  <a:schemeClr val="bg1"/>
                </a:solidFill>
                <a:latin typeface="Arial" panose="020B0604020202020204" pitchFamily="34" charset="0"/>
                <a:cs typeface="Arial" panose="020B0604020202020204" pitchFamily="34" charset="0"/>
                <a:sym typeface="Wingdings" pitchFamily="2" charset="2"/>
              </a:rPr>
              <a:t>team</a:t>
            </a:r>
            <a:endParaRPr lang="lt-LT" sz="1800" b="1" dirty="0" smtClean="0">
              <a:solidFill>
                <a:schemeClr val="bg1"/>
              </a:solidFill>
              <a:latin typeface="Arial" panose="020B0604020202020204" pitchFamily="34" charset="0"/>
              <a:cs typeface="Arial" panose="020B0604020202020204" pitchFamily="34" charset="0"/>
              <a:sym typeface="Wingdings" pitchFamily="2" charset="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quarter" idx="1"/>
          </p:nvPr>
        </p:nvSpPr>
        <p:spPr>
          <a:xfrm>
            <a:off x="914400" y="3068960"/>
            <a:ext cx="7772400" cy="685056"/>
          </a:xfrm>
        </p:spPr>
        <p:txBody>
          <a:bodyPr/>
          <a:lstStyle/>
          <a:p>
            <a:pPr marL="0" indent="0">
              <a:buNone/>
            </a:pPr>
            <a:r>
              <a:rPr lang="lt-LT" b="1" dirty="0" err="1">
                <a:latin typeface="Arial" panose="020B0604020202020204" pitchFamily="34" charset="0"/>
                <a:cs typeface="Arial" panose="020B0604020202020204" pitchFamily="34" charset="0"/>
              </a:rPr>
              <a:t>So</a:t>
            </a:r>
            <a:r>
              <a:rPr lang="lt-LT" b="1" dirty="0">
                <a:latin typeface="Arial" panose="020B0604020202020204" pitchFamily="34" charset="0"/>
                <a:cs typeface="Arial" panose="020B0604020202020204" pitchFamily="34" charset="0"/>
              </a:rPr>
              <a:t> </a:t>
            </a:r>
            <a:r>
              <a:rPr lang="lt-LT" b="1" dirty="0" err="1">
                <a:latin typeface="Arial" panose="020B0604020202020204" pitchFamily="34" charset="0"/>
                <a:cs typeface="Arial" panose="020B0604020202020204" pitchFamily="34" charset="0"/>
              </a:rPr>
              <a:t>let’s</a:t>
            </a:r>
            <a:r>
              <a:rPr lang="lt-LT" b="1" dirty="0">
                <a:latin typeface="Arial" panose="020B0604020202020204" pitchFamily="34" charset="0"/>
                <a:cs typeface="Arial" panose="020B0604020202020204" pitchFamily="34" charset="0"/>
              </a:rPr>
              <a:t> </a:t>
            </a:r>
            <a:r>
              <a:rPr lang="lt-LT" b="1" dirty="0" err="1">
                <a:latin typeface="Arial" panose="020B0604020202020204" pitchFamily="34" charset="0"/>
                <a:cs typeface="Arial" panose="020B0604020202020204" pitchFamily="34" charset="0"/>
              </a:rPr>
              <a:t>meet</a:t>
            </a:r>
            <a:r>
              <a:rPr lang="lt-LT" b="1" dirty="0">
                <a:latin typeface="Arial" panose="020B0604020202020204" pitchFamily="34" charset="0"/>
                <a:cs typeface="Arial" panose="020B0604020202020204" pitchFamily="34" charset="0"/>
              </a:rPr>
              <a:t> </a:t>
            </a:r>
            <a:r>
              <a:rPr lang="lt-LT" b="1" dirty="0" err="1">
                <a:latin typeface="Arial" panose="020B0604020202020204" pitchFamily="34" charset="0"/>
                <a:cs typeface="Arial" panose="020B0604020202020204" pitchFamily="34" charset="0"/>
              </a:rPr>
              <a:t>the</a:t>
            </a:r>
            <a:r>
              <a:rPr lang="lt-LT" b="1" dirty="0">
                <a:latin typeface="Arial" panose="020B0604020202020204" pitchFamily="34" charset="0"/>
                <a:cs typeface="Arial" panose="020B0604020202020204" pitchFamily="34" charset="0"/>
              </a:rPr>
              <a:t> </a:t>
            </a:r>
            <a:r>
              <a:rPr lang="lt-LT" b="1" dirty="0" err="1">
                <a:latin typeface="Arial" panose="020B0604020202020204" pitchFamily="34" charset="0"/>
                <a:cs typeface="Arial" panose="020B0604020202020204" pitchFamily="34" charset="0"/>
              </a:rPr>
              <a:t>famous</a:t>
            </a:r>
            <a:r>
              <a:rPr lang="lt-LT" b="1" dirty="0">
                <a:latin typeface="Arial" panose="020B0604020202020204" pitchFamily="34" charset="0"/>
                <a:cs typeface="Arial" panose="020B0604020202020204" pitchFamily="34" charset="0"/>
              </a:rPr>
              <a:t> </a:t>
            </a:r>
            <a:r>
              <a:rPr lang="lt-LT" b="1" dirty="0" err="1">
                <a:latin typeface="Arial" panose="020B0604020202020204" pitchFamily="34" charset="0"/>
                <a:cs typeface="Arial" panose="020B0604020202020204" pitchFamily="34" charset="0"/>
              </a:rPr>
              <a:t>athetes</a:t>
            </a:r>
            <a:r>
              <a:rPr lang="lt-LT" b="1" dirty="0">
                <a:latin typeface="Arial" panose="020B0604020202020204" pitchFamily="34" charset="0"/>
                <a:cs typeface="Arial" panose="020B0604020202020204" pitchFamily="34" charset="0"/>
              </a:rPr>
              <a:t> </a:t>
            </a:r>
            <a:r>
              <a:rPr lang="lt-LT" b="1" dirty="0" err="1">
                <a:latin typeface="Arial" panose="020B0604020202020204" pitchFamily="34" charset="0"/>
                <a:cs typeface="Arial" panose="020B0604020202020204" pitchFamily="34" charset="0"/>
              </a:rPr>
              <a:t>of</a:t>
            </a:r>
            <a:r>
              <a:rPr lang="lt-LT" b="1" dirty="0">
                <a:latin typeface="Arial" panose="020B0604020202020204" pitchFamily="34" charset="0"/>
                <a:cs typeface="Arial" panose="020B0604020202020204" pitchFamily="34" charset="0"/>
              </a:rPr>
              <a:t> Lithuania.</a:t>
            </a:r>
          </a:p>
          <a:p>
            <a:pPr marL="0" indent="0">
              <a:buNone/>
            </a:pPr>
            <a:endParaRPr lang="en-US" dirty="0"/>
          </a:p>
        </p:txBody>
      </p:sp>
    </p:spTree>
    <p:extLst>
      <p:ext uri="{BB962C8B-B14F-4D97-AF65-F5344CB8AC3E}">
        <p14:creationId xmlns:p14="http://schemas.microsoft.com/office/powerpoint/2010/main" val="138354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5600" b="1" dirty="0" smtClean="0">
                <a:solidFill>
                  <a:schemeClr val="tx1"/>
                </a:solidFill>
                <a:latin typeface="Arial" panose="020B0604020202020204" pitchFamily="34" charset="0"/>
                <a:ea typeface="+mn-ea"/>
                <a:cs typeface="Arial" panose="020B0604020202020204" pitchFamily="34" charset="0"/>
              </a:rPr>
              <a:t>Virgilijus</a:t>
            </a:r>
            <a:r>
              <a:rPr lang="lt-LT" sz="5400" b="1" dirty="0" smtClean="0">
                <a:solidFill>
                  <a:schemeClr val="tx1"/>
                </a:solidFill>
                <a:latin typeface="Times New Roman" pitchFamily="18" charset="0"/>
                <a:cs typeface="Times New Roman" pitchFamily="18" charset="0"/>
              </a:rPr>
              <a:t> </a:t>
            </a:r>
            <a:r>
              <a:rPr lang="lt-LT" sz="5600" b="1" dirty="0" smtClean="0">
                <a:solidFill>
                  <a:schemeClr val="tx1"/>
                </a:solidFill>
                <a:latin typeface="Arial" panose="020B0604020202020204" pitchFamily="34" charset="0"/>
                <a:ea typeface="+mn-ea"/>
                <a:cs typeface="Arial" panose="020B0604020202020204" pitchFamily="34" charset="0"/>
              </a:rPr>
              <a:t>Alekna</a:t>
            </a:r>
            <a:endParaRPr lang="lt-LT" sz="5600" b="1" dirty="0">
              <a:solidFill>
                <a:schemeClr val="tx1"/>
              </a:solidFill>
              <a:latin typeface="Arial" panose="020B0604020202020204" pitchFamily="34" charset="0"/>
              <a:ea typeface="+mn-ea"/>
              <a:cs typeface="Arial" panose="020B0604020202020204" pitchFamily="34" charset="0"/>
            </a:endParaRPr>
          </a:p>
        </p:txBody>
      </p:sp>
      <p:pic>
        <p:nvPicPr>
          <p:cNvPr id="6" name="Picture 8" descr="Vaizdo rezultatas pagal užklausą „alekna“"/>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8658" l="0" r="100000"/>
                    </a14:imgEffect>
                  </a14:imgLayer>
                </a14:imgProps>
              </a:ext>
            </a:extLst>
          </a:blip>
          <a:srcRect/>
          <a:stretch>
            <a:fillRect/>
          </a:stretch>
        </p:blipFill>
        <p:spPr bwMode="auto">
          <a:xfrm>
            <a:off x="1401416" y="1844824"/>
            <a:ext cx="6480720" cy="4422031"/>
          </a:xfrm>
          <a:prstGeom prst="rect">
            <a:avLst/>
          </a:prstGeom>
          <a:noFill/>
        </p:spPr>
      </p:pic>
    </p:spTree>
    <p:extLst>
      <p:ext uri="{BB962C8B-B14F-4D97-AF65-F5344CB8AC3E}">
        <p14:creationId xmlns:p14="http://schemas.microsoft.com/office/powerpoint/2010/main" val="28237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3568" y="328832"/>
            <a:ext cx="7772400" cy="1143000"/>
          </a:xfrm>
        </p:spPr>
        <p:txBody>
          <a:bodyPr>
            <a:normAutofit/>
          </a:bodyPr>
          <a:lstStyle/>
          <a:p>
            <a:pPr algn="ctr"/>
            <a:r>
              <a:rPr lang="lt-LT" sz="5600" b="1" dirty="0" smtClean="0">
                <a:solidFill>
                  <a:schemeClr val="tx1"/>
                </a:solidFill>
                <a:latin typeface="Arial" panose="020B0604020202020204" pitchFamily="34" charset="0"/>
                <a:ea typeface="+mn-ea"/>
                <a:cs typeface="Arial" panose="020B0604020202020204" pitchFamily="34" charset="0"/>
              </a:rPr>
              <a:t>Virgilijus</a:t>
            </a:r>
            <a:r>
              <a:rPr lang="lt-LT" sz="5400" b="1" dirty="0" smtClean="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ea typeface="+mn-ea"/>
                <a:cs typeface="Arial" panose="020B0604020202020204" pitchFamily="34" charset="0"/>
              </a:rPr>
              <a:t>Alekna</a:t>
            </a:r>
          </a:p>
        </p:txBody>
      </p:sp>
      <p:sp>
        <p:nvSpPr>
          <p:cNvPr id="3" name="Turinio vietos rezervavimo ženklas 2"/>
          <p:cNvSpPr>
            <a:spLocks noGrp="1"/>
          </p:cNvSpPr>
          <p:nvPr>
            <p:ph sz="quarter" idx="1"/>
          </p:nvPr>
        </p:nvSpPr>
        <p:spPr>
          <a:xfrm>
            <a:off x="571472" y="2060848"/>
            <a:ext cx="5008640" cy="4221833"/>
          </a:xfrm>
        </p:spPr>
        <p:txBody>
          <a:bodyPr>
            <a:normAutofit/>
          </a:bodyPr>
          <a:lstStyle/>
          <a:p>
            <a:pPr marL="0" algn="just">
              <a:buNone/>
            </a:pPr>
            <a:r>
              <a:rPr lang="en-US" sz="2200" dirty="0" smtClean="0">
                <a:latin typeface="Arial" panose="020B0604020202020204" pitchFamily="34" charset="0"/>
                <a:cs typeface="Arial" panose="020B0604020202020204" pitchFamily="34" charset="0"/>
              </a:rPr>
              <a:t> Lithuanian former discus thrower and politician. He won medals at the Olympics, including two </a:t>
            </a:r>
            <a:r>
              <a:rPr lang="en-US" sz="2200" dirty="0" err="1" smtClean="0">
                <a:latin typeface="Arial" panose="020B0604020202020204" pitchFamily="34" charset="0"/>
                <a:cs typeface="Arial" panose="020B0604020202020204" pitchFamily="34" charset="0"/>
              </a:rPr>
              <a:t>golds</a:t>
            </a:r>
            <a:r>
              <a:rPr lang="en-US" sz="2200" dirty="0" smtClean="0">
                <a:latin typeface="Arial" panose="020B0604020202020204" pitchFamily="34" charset="0"/>
                <a:cs typeface="Arial" panose="020B0604020202020204" pitchFamily="34" charset="0"/>
              </a:rPr>
              <a:t>. After retiring from athletics, </a:t>
            </a:r>
            <a:r>
              <a:rPr lang="en-US" sz="2200" dirty="0" err="1" smtClean="0">
                <a:latin typeface="Arial" panose="020B0604020202020204" pitchFamily="34" charset="0"/>
                <a:cs typeface="Arial" panose="020B0604020202020204" pitchFamily="34" charset="0"/>
              </a:rPr>
              <a:t>Alekna</a:t>
            </a:r>
            <a:r>
              <a:rPr lang="en-US" sz="2200" dirty="0" smtClean="0">
                <a:latin typeface="Arial" panose="020B0604020202020204" pitchFamily="34" charset="0"/>
                <a:cs typeface="Arial" panose="020B0604020202020204" pitchFamily="34" charset="0"/>
              </a:rPr>
              <a:t> was elected to the national parliament</a:t>
            </a:r>
            <a:r>
              <a:rPr lang="lt-LT" sz="2200" dirty="0" smtClean="0">
                <a:latin typeface="Arial" panose="020B0604020202020204" pitchFamily="34" charset="0"/>
                <a:cs typeface="Arial" panose="020B0604020202020204" pitchFamily="34" charset="0"/>
              </a:rPr>
              <a:t>. </a:t>
            </a:r>
            <a:r>
              <a:rPr lang="en-US" sz="2200" dirty="0" err="1" smtClean="0">
                <a:latin typeface="Arial" panose="020B0604020202020204" pitchFamily="34" charset="0"/>
                <a:cs typeface="Arial" panose="020B0604020202020204" pitchFamily="34" charset="0"/>
              </a:rPr>
              <a:t>Alekna</a:t>
            </a:r>
            <a:r>
              <a:rPr lang="en-US" sz="2200" dirty="0" smtClean="0">
                <a:latin typeface="Arial" panose="020B0604020202020204" pitchFamily="34" charset="0"/>
                <a:cs typeface="Arial" panose="020B0604020202020204" pitchFamily="34" charset="0"/>
              </a:rPr>
              <a:t> was awarded the title of the Athlete of the Year for 2000 by Track and Field News. He was also awarded the Order of the Lithuanian Grand Duke </a:t>
            </a:r>
            <a:r>
              <a:rPr lang="en-US" sz="2200" dirty="0" err="1" smtClean="0">
                <a:latin typeface="Arial" panose="020B0604020202020204" pitchFamily="34" charset="0"/>
                <a:cs typeface="Arial" panose="020B0604020202020204" pitchFamily="34" charset="0"/>
              </a:rPr>
              <a:t>Gediminas</a:t>
            </a:r>
            <a:r>
              <a:rPr lang="en-US" sz="2200" dirty="0" smtClean="0">
                <a:latin typeface="Arial" panose="020B0604020202020204" pitchFamily="34" charset="0"/>
                <a:cs typeface="Arial" panose="020B0604020202020204" pitchFamily="34" charset="0"/>
              </a:rPr>
              <a:t> by the government of Lithuania. He became the Lithuanian Sportsman of the Year 4 times</a:t>
            </a:r>
            <a:r>
              <a:rPr lang="lt-LT" sz="2200" dirty="0" smtClean="0">
                <a:latin typeface="Arial" panose="020B0604020202020204" pitchFamily="34" charset="0"/>
                <a:cs typeface="Arial" panose="020B0604020202020204" pitchFamily="34" charset="0"/>
              </a:rPr>
              <a:t>.</a:t>
            </a:r>
            <a:endParaRPr lang="lt-LT" sz="2200" dirty="0">
              <a:latin typeface="Arial" panose="020B0604020202020204" pitchFamily="34" charset="0"/>
              <a:cs typeface="Arial" panose="020B0604020202020204" pitchFamily="34" charset="0"/>
            </a:endParaRPr>
          </a:p>
        </p:txBody>
      </p:sp>
      <p:pic>
        <p:nvPicPr>
          <p:cNvPr id="24580" name="Picture 4" descr="Vaizdo rezultatas pagal užklausą „alekna“"/>
          <p:cNvPicPr>
            <a:picLocks noChangeAspect="1" noChangeArrowheads="1"/>
          </p:cNvPicPr>
          <p:nvPr/>
        </p:nvPicPr>
        <p:blipFill>
          <a:blip r:embed="rId2"/>
          <a:srcRect/>
          <a:stretch>
            <a:fillRect/>
          </a:stretch>
        </p:blipFill>
        <p:spPr bwMode="auto">
          <a:xfrm>
            <a:off x="6216855" y="4005064"/>
            <a:ext cx="2095500" cy="2133601"/>
          </a:xfrm>
          <a:prstGeom prst="rect">
            <a:avLst/>
          </a:prstGeom>
          <a:noFill/>
        </p:spPr>
      </p:pic>
      <p:pic>
        <p:nvPicPr>
          <p:cNvPr id="24582" name="Picture 6" descr="Vaizdo rezultatas pagal užklausą „alekna“"/>
          <p:cNvPicPr>
            <a:picLocks noChangeAspect="1" noChangeArrowheads="1"/>
          </p:cNvPicPr>
          <p:nvPr/>
        </p:nvPicPr>
        <p:blipFill>
          <a:blip r:embed="rId3"/>
          <a:srcRect/>
          <a:stretch>
            <a:fillRect/>
          </a:stretch>
        </p:blipFill>
        <p:spPr bwMode="auto">
          <a:xfrm>
            <a:off x="6383529" y="1774035"/>
            <a:ext cx="1928826" cy="192882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5600" b="1" dirty="0" smtClean="0">
                <a:solidFill>
                  <a:schemeClr val="tx1"/>
                </a:solidFill>
                <a:latin typeface="Arial" panose="020B0604020202020204" pitchFamily="34" charset="0"/>
                <a:ea typeface="+mn-ea"/>
                <a:cs typeface="Arial" panose="020B0604020202020204" pitchFamily="34" charset="0"/>
              </a:rPr>
              <a:t>Ričardas</a:t>
            </a:r>
            <a:r>
              <a:rPr lang="lt-LT" sz="5400" b="1" dirty="0" smtClean="0">
                <a:solidFill>
                  <a:schemeClr val="tx1"/>
                </a:solidFill>
                <a:latin typeface="Times New Roman" pitchFamily="18" charset="0"/>
                <a:cs typeface="Times New Roman" pitchFamily="18" charset="0"/>
              </a:rPr>
              <a:t> </a:t>
            </a:r>
            <a:r>
              <a:rPr lang="lt-LT" sz="5600" b="1" dirty="0" smtClean="0">
                <a:solidFill>
                  <a:schemeClr val="tx1"/>
                </a:solidFill>
                <a:latin typeface="Arial" panose="020B0604020202020204" pitchFamily="34" charset="0"/>
                <a:ea typeface="+mn-ea"/>
                <a:cs typeface="Arial" panose="020B0604020202020204" pitchFamily="34" charset="0"/>
              </a:rPr>
              <a:t>Berankis</a:t>
            </a:r>
            <a:endParaRPr lang="lt-LT" sz="5600" b="1" dirty="0">
              <a:solidFill>
                <a:schemeClr val="tx1"/>
              </a:solidFill>
              <a:latin typeface="Arial" panose="020B0604020202020204" pitchFamily="34" charset="0"/>
              <a:ea typeface="+mn-ea"/>
              <a:cs typeface="Arial" panose="020B0604020202020204" pitchFamily="34" charset="0"/>
            </a:endParaRPr>
          </a:p>
        </p:txBody>
      </p:sp>
      <p:pic>
        <p:nvPicPr>
          <p:cNvPr id="5" name="Picture 2" descr="Vaizdo rezultatas pagal užklausą „berankis“"/>
          <p:cNvPicPr>
            <a:picLocks noChangeAspect="1" noChangeArrowheads="1"/>
          </p:cNvPicPr>
          <p:nvPr/>
        </p:nvPicPr>
        <p:blipFill>
          <a:blip r:embed="rId2"/>
          <a:srcRect/>
          <a:stretch>
            <a:fillRect/>
          </a:stretch>
        </p:blipFill>
        <p:spPr bwMode="auto">
          <a:xfrm>
            <a:off x="1221396" y="1700808"/>
            <a:ext cx="6840760" cy="4563684"/>
          </a:xfrm>
          <a:prstGeom prst="rect">
            <a:avLst/>
          </a:prstGeom>
          <a:noFill/>
        </p:spPr>
      </p:pic>
    </p:spTree>
    <p:extLst>
      <p:ext uri="{BB962C8B-B14F-4D97-AF65-F5344CB8AC3E}">
        <p14:creationId xmlns:p14="http://schemas.microsoft.com/office/powerpoint/2010/main" val="200209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sz="5600" b="1" dirty="0">
                <a:solidFill>
                  <a:schemeClr val="tx1"/>
                </a:solidFill>
                <a:latin typeface="Arial" panose="020B0604020202020204" pitchFamily="34" charset="0"/>
                <a:ea typeface="+mn-ea"/>
                <a:cs typeface="Arial" panose="020B0604020202020204" pitchFamily="34" charset="0"/>
              </a:rPr>
              <a:t>Ričardas</a:t>
            </a:r>
            <a:r>
              <a:rPr lang="lt-LT" sz="5400" b="1" dirty="0" smtClean="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ea typeface="+mn-ea"/>
                <a:cs typeface="Arial" panose="020B0604020202020204" pitchFamily="34" charset="0"/>
              </a:rPr>
              <a:t>Berankis</a:t>
            </a:r>
          </a:p>
        </p:txBody>
      </p:sp>
      <p:sp>
        <p:nvSpPr>
          <p:cNvPr id="3" name="Turinio vietos rezervavimo ženklas 2"/>
          <p:cNvSpPr>
            <a:spLocks noGrp="1"/>
          </p:cNvSpPr>
          <p:nvPr>
            <p:ph sz="quarter" idx="1"/>
          </p:nvPr>
        </p:nvSpPr>
        <p:spPr>
          <a:xfrm>
            <a:off x="600044" y="1785970"/>
            <a:ext cx="4620028" cy="4305097"/>
          </a:xfrm>
        </p:spPr>
        <p:txBody>
          <a:bodyPr>
            <a:normAutofit/>
          </a:bodyPr>
          <a:lstStyle/>
          <a:p>
            <a:pPr marL="0" algn="just">
              <a:buNone/>
            </a:pPr>
            <a:r>
              <a:rPr lang="en-US" sz="2200" dirty="0" smtClean="0">
                <a:latin typeface="Arial" panose="020B0604020202020204" pitchFamily="34" charset="0"/>
                <a:cs typeface="Arial" panose="020B0604020202020204" pitchFamily="34" charset="0"/>
              </a:rPr>
              <a:t> Lithuanian professional tennis player</a:t>
            </a:r>
            <a:r>
              <a:rPr lang="lt-LT" sz="2200" dirty="0" smtClean="0">
                <a:latin typeface="Arial" panose="020B0604020202020204" pitchFamily="34" charset="0"/>
                <a:cs typeface="Arial" panose="020B0604020202020204" pitchFamily="34" charset="0"/>
              </a:rPr>
              <a:t>.</a:t>
            </a:r>
            <a:r>
              <a:rPr lang="en-US" sz="2200" dirty="0" smtClean="0">
                <a:latin typeface="Arial" panose="020B0604020202020204" pitchFamily="34" charset="0"/>
                <a:cs typeface="Arial" panose="020B0604020202020204" pitchFamily="34" charset="0"/>
              </a:rPr>
              <a:t> He is the first and only Lithuanian to enter the ATP top 100 making him the highest ranked Lithuanian tennis player of all time. </a:t>
            </a:r>
            <a:r>
              <a:rPr lang="en-US" sz="2200" dirty="0" err="1" smtClean="0">
                <a:latin typeface="Arial" panose="020B0604020202020204" pitchFamily="34" charset="0"/>
                <a:cs typeface="Arial" panose="020B0604020202020204" pitchFamily="34" charset="0"/>
              </a:rPr>
              <a:t>Berankis</a:t>
            </a:r>
            <a:r>
              <a:rPr lang="en-US" sz="2200" dirty="0" smtClean="0">
                <a:latin typeface="Arial" panose="020B0604020202020204" pitchFamily="34" charset="0"/>
                <a:cs typeface="Arial" panose="020B0604020202020204" pitchFamily="34" charset="0"/>
              </a:rPr>
              <a:t> started playing tennis at the age of two, when his six years older sister </a:t>
            </a:r>
            <a:r>
              <a:rPr lang="en-US" sz="2200" dirty="0" err="1" smtClean="0">
                <a:latin typeface="Arial" panose="020B0604020202020204" pitchFamily="34" charset="0"/>
                <a:cs typeface="Arial" panose="020B0604020202020204" pitchFamily="34" charset="0"/>
              </a:rPr>
              <a:t>Lina</a:t>
            </a:r>
            <a:r>
              <a:rPr lang="en-US" sz="2200" dirty="0" smtClean="0">
                <a:latin typeface="Arial" panose="020B0604020202020204" pitchFamily="34" charset="0"/>
                <a:cs typeface="Arial" panose="020B0604020202020204" pitchFamily="34" charset="0"/>
              </a:rPr>
              <a:t> took him to her tennis practices.</a:t>
            </a:r>
            <a:r>
              <a:rPr lang="lt-LT" sz="2200" dirty="0" err="1" smtClean="0">
                <a:latin typeface="Arial" panose="020B0604020202020204" pitchFamily="34" charset="0"/>
                <a:cs typeface="Arial" panose="020B0604020202020204" pitchFamily="34" charset="0"/>
              </a:rPr>
              <a:t>He</a:t>
            </a:r>
            <a:r>
              <a:rPr lang="lt-LT" sz="2200" dirty="0" smtClean="0">
                <a:latin typeface="Arial" panose="020B0604020202020204" pitchFamily="34" charset="0"/>
                <a:cs typeface="Arial" panose="020B0604020202020204" pitchFamily="34" charset="0"/>
              </a:rPr>
              <a:t> </a:t>
            </a:r>
            <a:r>
              <a:rPr lang="lt-LT" sz="2200" dirty="0" err="1" smtClean="0">
                <a:latin typeface="Arial" panose="020B0604020202020204" pitchFamily="34" charset="0"/>
                <a:cs typeface="Arial" panose="020B0604020202020204" pitchFamily="34" charset="0"/>
              </a:rPr>
              <a:t>still</a:t>
            </a:r>
            <a:r>
              <a:rPr lang="lt-LT" sz="2200" dirty="0" smtClean="0">
                <a:latin typeface="Arial" panose="020B0604020202020204" pitchFamily="34" charset="0"/>
                <a:cs typeface="Arial" panose="020B0604020202020204" pitchFamily="34" charset="0"/>
              </a:rPr>
              <a:t> </a:t>
            </a:r>
            <a:r>
              <a:rPr lang="lt-LT" sz="2200" dirty="0" err="1" smtClean="0">
                <a:latin typeface="Arial" panose="020B0604020202020204" pitchFamily="34" charset="0"/>
                <a:cs typeface="Arial" panose="020B0604020202020204" pitchFamily="34" charset="0"/>
              </a:rPr>
              <a:t>plays</a:t>
            </a:r>
            <a:r>
              <a:rPr lang="lt-LT" sz="2200" dirty="0" smtClean="0">
                <a:latin typeface="Arial" panose="020B0604020202020204" pitchFamily="34" charset="0"/>
                <a:cs typeface="Arial" panose="020B0604020202020204" pitchFamily="34" charset="0"/>
              </a:rPr>
              <a:t> </a:t>
            </a:r>
            <a:r>
              <a:rPr lang="lt-LT" sz="2200" dirty="0" err="1" smtClean="0">
                <a:latin typeface="Arial" panose="020B0604020202020204" pitchFamily="34" charset="0"/>
                <a:cs typeface="Arial" panose="020B0604020202020204" pitchFamily="34" charset="0"/>
              </a:rPr>
              <a:t>tennis</a:t>
            </a:r>
            <a:r>
              <a:rPr lang="lt-LT" sz="2200" dirty="0" smtClean="0">
                <a:latin typeface="Arial" panose="020B0604020202020204" pitchFamily="34" charset="0"/>
                <a:cs typeface="Arial" panose="020B0604020202020204" pitchFamily="34" charset="0"/>
              </a:rPr>
              <a:t> </a:t>
            </a:r>
            <a:r>
              <a:rPr lang="lt-LT" sz="2200" dirty="0" err="1" smtClean="0">
                <a:latin typeface="Arial" panose="020B0604020202020204" pitchFamily="34" charset="0"/>
                <a:cs typeface="Arial" panose="020B0604020202020204" pitchFamily="34" charset="0"/>
              </a:rPr>
              <a:t>and</a:t>
            </a:r>
            <a:r>
              <a:rPr lang="lt-LT" sz="2200" dirty="0" smtClean="0">
                <a:latin typeface="Arial" panose="020B0604020202020204" pitchFamily="34" charset="0"/>
                <a:cs typeface="Arial" panose="020B0604020202020204" pitchFamily="34" charset="0"/>
              </a:rPr>
              <a:t> </a:t>
            </a:r>
            <a:r>
              <a:rPr lang="lt-LT" sz="2200" dirty="0" err="1" smtClean="0">
                <a:latin typeface="Arial" panose="020B0604020202020204" pitchFamily="34" charset="0"/>
                <a:cs typeface="Arial" panose="020B0604020202020204" pitchFamily="34" charset="0"/>
              </a:rPr>
              <a:t>he</a:t>
            </a:r>
            <a:r>
              <a:rPr lang="lt-LT" sz="2200" dirty="0" smtClean="0">
                <a:latin typeface="Arial" panose="020B0604020202020204" pitchFamily="34" charset="0"/>
                <a:cs typeface="Arial" panose="020B0604020202020204" pitchFamily="34" charset="0"/>
              </a:rPr>
              <a:t> </a:t>
            </a:r>
            <a:r>
              <a:rPr lang="lt-LT" sz="2200" dirty="0" err="1" smtClean="0">
                <a:latin typeface="Arial" panose="020B0604020202020204" pitchFamily="34" charset="0"/>
                <a:cs typeface="Arial" panose="020B0604020202020204" pitchFamily="34" charset="0"/>
              </a:rPr>
              <a:t>is</a:t>
            </a:r>
            <a:r>
              <a:rPr lang="lt-LT" sz="2200" dirty="0" smtClean="0">
                <a:latin typeface="Arial" panose="020B0604020202020204" pitchFamily="34" charset="0"/>
                <a:cs typeface="Arial" panose="020B0604020202020204" pitchFamily="34" charset="0"/>
              </a:rPr>
              <a:t> 28 </a:t>
            </a:r>
            <a:r>
              <a:rPr lang="lt-LT" sz="2200" dirty="0" err="1" smtClean="0">
                <a:latin typeface="Arial" panose="020B0604020202020204" pitchFamily="34" charset="0"/>
                <a:cs typeface="Arial" panose="020B0604020202020204" pitchFamily="34" charset="0"/>
              </a:rPr>
              <a:t>years</a:t>
            </a:r>
            <a:r>
              <a:rPr lang="lt-LT" sz="2200" dirty="0" smtClean="0">
                <a:latin typeface="Arial" panose="020B0604020202020204" pitchFamily="34" charset="0"/>
                <a:cs typeface="Arial" panose="020B0604020202020204" pitchFamily="34" charset="0"/>
              </a:rPr>
              <a:t> </a:t>
            </a:r>
            <a:r>
              <a:rPr lang="lt-LT" sz="2200" dirty="0" err="1" smtClean="0">
                <a:latin typeface="Arial" panose="020B0604020202020204" pitchFamily="34" charset="0"/>
                <a:cs typeface="Arial" panose="020B0604020202020204" pitchFamily="34" charset="0"/>
              </a:rPr>
              <a:t>old</a:t>
            </a:r>
            <a:r>
              <a:rPr lang="lt-LT" sz="2200" dirty="0" smtClean="0">
                <a:latin typeface="Arial" panose="020B0604020202020204" pitchFamily="34" charset="0"/>
                <a:cs typeface="Arial" panose="020B0604020202020204" pitchFamily="34" charset="0"/>
              </a:rPr>
              <a:t>.</a:t>
            </a:r>
          </a:p>
        </p:txBody>
      </p:sp>
      <p:pic>
        <p:nvPicPr>
          <p:cNvPr id="28676" name="Picture 4" descr="Vaizdo rezultatas pagal užklausą „berankis“"/>
          <p:cNvPicPr>
            <a:picLocks noChangeAspect="1" noChangeArrowheads="1"/>
          </p:cNvPicPr>
          <p:nvPr/>
        </p:nvPicPr>
        <p:blipFill>
          <a:blip r:embed="rId2"/>
          <a:srcRect/>
          <a:stretch>
            <a:fillRect/>
          </a:stretch>
        </p:blipFill>
        <p:spPr bwMode="auto">
          <a:xfrm>
            <a:off x="5786446" y="4046306"/>
            <a:ext cx="3066845" cy="2383090"/>
          </a:xfrm>
          <a:prstGeom prst="rect">
            <a:avLst/>
          </a:prstGeom>
          <a:noFill/>
        </p:spPr>
      </p:pic>
      <p:pic>
        <p:nvPicPr>
          <p:cNvPr id="28678" name="Picture 6" descr="Vaizdo rezultatas pagal užklausą „berankis“"/>
          <p:cNvPicPr>
            <a:picLocks noChangeAspect="1" noChangeArrowheads="1"/>
          </p:cNvPicPr>
          <p:nvPr/>
        </p:nvPicPr>
        <p:blipFill>
          <a:blip r:embed="rId3" cstate="print"/>
          <a:srcRect/>
          <a:stretch>
            <a:fillRect/>
          </a:stretch>
        </p:blipFill>
        <p:spPr bwMode="auto">
          <a:xfrm>
            <a:off x="5786446" y="1785970"/>
            <a:ext cx="3070789" cy="207170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ntraštė 1"/>
          <p:cNvSpPr txBox="1">
            <a:spLocks/>
          </p:cNvSpPr>
          <p:nvPr/>
        </p:nvSpPr>
        <p:spPr>
          <a:xfrm>
            <a:off x="755576" y="332656"/>
            <a:ext cx="77724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lt-LT" sz="5600" b="1" dirty="0" smtClean="0">
                <a:solidFill>
                  <a:prstClr val="black"/>
                </a:solidFill>
                <a:latin typeface="Arial" panose="020B0604020202020204" pitchFamily="34" charset="0"/>
                <a:ea typeface="+mn-ea"/>
                <a:cs typeface="Arial" panose="020B0604020202020204" pitchFamily="34" charset="0"/>
              </a:rPr>
              <a:t>Benediktas Vanagas</a:t>
            </a:r>
            <a:endParaRPr lang="lt-LT" sz="5600" b="1" dirty="0">
              <a:solidFill>
                <a:prstClr val="black"/>
              </a:solidFill>
              <a:latin typeface="Arial" panose="020B0604020202020204" pitchFamily="34" charset="0"/>
              <a:ea typeface="+mn-ea"/>
              <a:cs typeface="Arial" panose="020B0604020202020204" pitchFamily="34" charset="0"/>
            </a:endParaRPr>
          </a:p>
        </p:txBody>
      </p:sp>
      <p:pic>
        <p:nvPicPr>
          <p:cNvPr id="6" name="Picture 6" descr="Vaizdo rezultatas pagal užklausą „vanagas“"/>
          <p:cNvPicPr>
            <a:picLocks noChangeAspect="1" noChangeArrowheads="1"/>
          </p:cNvPicPr>
          <p:nvPr/>
        </p:nvPicPr>
        <p:blipFill>
          <a:blip r:embed="rId2"/>
          <a:srcRect/>
          <a:stretch>
            <a:fillRect/>
          </a:stretch>
        </p:blipFill>
        <p:spPr bwMode="auto">
          <a:xfrm>
            <a:off x="2195736" y="1628800"/>
            <a:ext cx="4680518" cy="4680520"/>
          </a:xfrm>
          <a:prstGeom prst="rect">
            <a:avLst/>
          </a:prstGeom>
          <a:noFill/>
        </p:spPr>
      </p:pic>
    </p:spTree>
    <p:extLst>
      <p:ext uri="{BB962C8B-B14F-4D97-AF65-F5344CB8AC3E}">
        <p14:creationId xmlns:p14="http://schemas.microsoft.com/office/powerpoint/2010/main" val="2124263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pPr algn="ctr"/>
            <a:r>
              <a:rPr lang="lt-LT" sz="5600" b="1" dirty="0">
                <a:solidFill>
                  <a:schemeClr val="tx1"/>
                </a:solidFill>
                <a:latin typeface="Arial" panose="020B0604020202020204" pitchFamily="34" charset="0"/>
                <a:ea typeface="+mn-ea"/>
                <a:cs typeface="Arial" panose="020B0604020202020204" pitchFamily="34" charset="0"/>
              </a:rPr>
              <a:t>Benediktas</a:t>
            </a:r>
            <a:r>
              <a:rPr lang="lt-LT" sz="5400" b="1" dirty="0" smtClean="0">
                <a:solidFill>
                  <a:schemeClr val="tx1"/>
                </a:solidFill>
                <a:latin typeface="Times New Roman" pitchFamily="18" charset="0"/>
                <a:cs typeface="Times New Roman" pitchFamily="18" charset="0"/>
              </a:rPr>
              <a:t> </a:t>
            </a:r>
            <a:r>
              <a:rPr lang="lt-LT" sz="5600" b="1" dirty="0">
                <a:solidFill>
                  <a:schemeClr val="tx1"/>
                </a:solidFill>
                <a:latin typeface="Arial" panose="020B0604020202020204" pitchFamily="34" charset="0"/>
                <a:ea typeface="+mn-ea"/>
                <a:cs typeface="Arial" panose="020B0604020202020204" pitchFamily="34" charset="0"/>
              </a:rPr>
              <a:t>Vanagas</a:t>
            </a:r>
          </a:p>
        </p:txBody>
      </p:sp>
      <p:sp>
        <p:nvSpPr>
          <p:cNvPr id="3" name="Turinio vietos rezervavimo ženklas 2"/>
          <p:cNvSpPr>
            <a:spLocks noGrp="1"/>
          </p:cNvSpPr>
          <p:nvPr>
            <p:ph sz="quarter" idx="1"/>
          </p:nvPr>
        </p:nvSpPr>
        <p:spPr>
          <a:xfrm>
            <a:off x="683568" y="1703389"/>
            <a:ext cx="4248472" cy="4572000"/>
          </a:xfrm>
        </p:spPr>
        <p:txBody>
          <a:bodyPr>
            <a:normAutofit/>
          </a:bodyPr>
          <a:lstStyle/>
          <a:p>
            <a:pPr marL="0" algn="just">
              <a:buNone/>
            </a:pPr>
            <a:r>
              <a:rPr lang="en-US" sz="2200" dirty="0" smtClean="0">
                <a:latin typeface="Arial" panose="020B0604020202020204" pitchFamily="34" charset="0"/>
                <a:cs typeface="Arial" panose="020B0604020202020204" pitchFamily="34" charset="0"/>
              </a:rPr>
              <a:t> Lithuanian rally driver. </a:t>
            </a:r>
            <a:r>
              <a:rPr lang="en-US" sz="2200" dirty="0" err="1" smtClean="0">
                <a:latin typeface="Arial" panose="020B0604020202020204" pitchFamily="34" charset="0"/>
                <a:cs typeface="Arial" panose="020B0604020202020204" pitchFamily="34" charset="0"/>
              </a:rPr>
              <a:t>Vanagas</a:t>
            </a:r>
            <a:r>
              <a:rPr lang="en-US" sz="2200" dirty="0" smtClean="0">
                <a:latin typeface="Arial" panose="020B0604020202020204" pitchFamily="34" charset="0"/>
                <a:cs typeface="Arial" panose="020B0604020202020204" pitchFamily="34" charset="0"/>
              </a:rPr>
              <a:t> is one of the few car racers in the Baltic states</a:t>
            </a:r>
            <a:r>
              <a:rPr lang="lt-LT"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who has achieved strong results in rallying, cross country racing, and off-road competitions, though he most often competed as a rally driver. He is a member of the General Financing team.</a:t>
            </a:r>
            <a:endParaRPr lang="en-US" sz="2200" b="1" dirty="0" smtClean="0">
              <a:latin typeface="Arial" panose="020B0604020202020204" pitchFamily="34" charset="0"/>
              <a:cs typeface="Arial" panose="020B0604020202020204" pitchFamily="34" charset="0"/>
            </a:endParaRPr>
          </a:p>
          <a:p>
            <a:pPr marL="0" algn="just">
              <a:buNone/>
            </a:pPr>
            <a:endParaRPr lang="lt-LT" sz="2200" dirty="0">
              <a:latin typeface="Arial" panose="020B0604020202020204" pitchFamily="34" charset="0"/>
              <a:cs typeface="Arial" panose="020B0604020202020204" pitchFamily="34" charset="0"/>
            </a:endParaRPr>
          </a:p>
        </p:txBody>
      </p:sp>
      <p:sp>
        <p:nvSpPr>
          <p:cNvPr id="25602" name="AutoShape 2" descr="Vaizdo rezultatas pagal užklausą „vanagas“"/>
          <p:cNvSpPr>
            <a:spLocks noChangeAspect="1" noChangeArrowheads="1"/>
          </p:cNvSpPr>
          <p:nvPr/>
        </p:nvSpPr>
        <p:spPr bwMode="auto">
          <a:xfrm>
            <a:off x="155575" y="-1782763"/>
            <a:ext cx="3714750" cy="371475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25604" name="AutoShape 4" descr="Vaizdo rezultatas pagal užklausą „vanagas“"/>
          <p:cNvSpPr>
            <a:spLocks noChangeAspect="1" noChangeArrowheads="1"/>
          </p:cNvSpPr>
          <p:nvPr/>
        </p:nvSpPr>
        <p:spPr bwMode="auto">
          <a:xfrm>
            <a:off x="155575" y="-1782763"/>
            <a:ext cx="3714750" cy="371475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25608" name="AutoShape 8" descr="Vaizdo rezultatas pagal užklausą „vanagas“"/>
          <p:cNvSpPr>
            <a:spLocks noChangeAspect="1" noChangeArrowheads="1"/>
          </p:cNvSpPr>
          <p:nvPr/>
        </p:nvSpPr>
        <p:spPr bwMode="auto">
          <a:xfrm>
            <a:off x="155575" y="-2185988"/>
            <a:ext cx="6838950" cy="4562476"/>
          </a:xfrm>
          <a:prstGeom prst="rect">
            <a:avLst/>
          </a:prstGeom>
          <a:noFill/>
        </p:spPr>
        <p:txBody>
          <a:bodyPr vert="horz" wrap="square" lIns="91440" tIns="45720" rIns="91440" bIns="45720" numCol="1" anchor="t" anchorCtr="0" compatLnSpc="1">
            <a:prstTxWarp prst="textNoShape">
              <a:avLst/>
            </a:prstTxWarp>
          </a:bodyPr>
          <a:lstStyle/>
          <a:p>
            <a:endParaRPr lang="lt-LT"/>
          </a:p>
        </p:txBody>
      </p:sp>
      <p:pic>
        <p:nvPicPr>
          <p:cNvPr id="25618" name="Picture 18" descr="Vaizdo rezultatas pagal užklausą „vanagas“"/>
          <p:cNvPicPr>
            <a:picLocks noChangeAspect="1" noChangeArrowheads="1"/>
          </p:cNvPicPr>
          <p:nvPr/>
        </p:nvPicPr>
        <p:blipFill>
          <a:blip r:embed="rId2" cstate="print"/>
          <a:srcRect/>
          <a:stretch>
            <a:fillRect/>
          </a:stretch>
        </p:blipFill>
        <p:spPr bwMode="auto">
          <a:xfrm>
            <a:off x="5292080" y="1868378"/>
            <a:ext cx="3210720" cy="2141971"/>
          </a:xfrm>
          <a:prstGeom prst="rect">
            <a:avLst/>
          </a:prstGeom>
          <a:noFill/>
        </p:spPr>
      </p:pic>
      <p:pic>
        <p:nvPicPr>
          <p:cNvPr id="10" name="Picture 2" descr="Vaizdo rezultatas pagal užklausą „vanag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4308" y="4158393"/>
            <a:ext cx="3178492" cy="21169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ygybė">
  <a:themeElements>
    <a:clrScheme name="Lygybė">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ygybė">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ygybė">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495</TotalTime>
  <Words>839</Words>
  <Application>Microsoft Office PowerPoint</Application>
  <PresentationFormat>Demonstracija ekrane (4:3)</PresentationFormat>
  <Paragraphs>47</Paragraphs>
  <Slides>28</Slides>
  <Notes>0</Notes>
  <HiddenSlides>0</HiddenSlides>
  <MMClips>1</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28</vt:i4>
      </vt:variant>
    </vt:vector>
  </HeadingPairs>
  <TitlesOfParts>
    <vt:vector size="35" baseType="lpstr">
      <vt:lpstr>Arial</vt:lpstr>
      <vt:lpstr>Franklin Gothic Book</vt:lpstr>
      <vt:lpstr>Perpetua</vt:lpstr>
      <vt:lpstr>Times New Roman</vt:lpstr>
      <vt:lpstr>Wingdings</vt:lpstr>
      <vt:lpstr>Wingdings 2</vt:lpstr>
      <vt:lpstr>Lygybė</vt:lpstr>
      <vt:lpstr>2018-2019 Erasmus+ “Walking the line” </vt:lpstr>
      <vt:lpstr>Sport in Lithuania</vt:lpstr>
      <vt:lpstr>„PowerPoint“ pateiktis</vt:lpstr>
      <vt:lpstr>„PowerPoint“ pateiktis</vt:lpstr>
      <vt:lpstr>Virgilijus Alekna</vt:lpstr>
      <vt:lpstr>„PowerPoint“ pateiktis</vt:lpstr>
      <vt:lpstr>Ričardas Berankis</vt:lpstr>
      <vt:lpstr>„PowerPoint“ pateiktis</vt:lpstr>
      <vt:lpstr>Benediktas Vanagas</vt:lpstr>
      <vt:lpstr>„PowerPoint“ pateiktis</vt:lpstr>
      <vt:lpstr>Žydrūnas Savickas</vt:lpstr>
      <vt:lpstr>„PowerPoint“ pateiktis</vt:lpstr>
      <vt:lpstr>Vladas Vitkauskas</vt:lpstr>
      <vt:lpstr>„PowerPoint“ pateiktis</vt:lpstr>
      <vt:lpstr>Rūta Meilutytė</vt:lpstr>
      <vt:lpstr>„PowerPoint“ pateiktis</vt:lpstr>
      <vt:lpstr>Šarūnas Jasikevičius</vt:lpstr>
      <vt:lpstr>„PowerPoint“ pateiktis</vt:lpstr>
      <vt:lpstr>Jonas Valančiūnas</vt:lpstr>
      <vt:lpstr>„PowerPoint“ pateiktis</vt:lpstr>
      <vt:lpstr>Arvydas Sabonis</vt:lpstr>
      <vt:lpstr>„PowerPoint“ pateiktis</vt:lpstr>
      <vt:lpstr>Jonas Kazlauskas</vt:lpstr>
      <vt:lpstr>„PowerPoint“ pateiktis</vt:lpstr>
      <vt:lpstr>Domantas Sabonis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Skaidrė 1</dc:title>
  <dc:creator>Windows User</dc:creator>
  <cp:lastModifiedBy>„Windows“ vartotojas</cp:lastModifiedBy>
  <cp:revision>50</cp:revision>
  <dcterms:created xsi:type="dcterms:W3CDTF">2018-09-07T14:41:00Z</dcterms:created>
  <dcterms:modified xsi:type="dcterms:W3CDTF">2018-09-26T08:13:16Z</dcterms:modified>
</cp:coreProperties>
</file>