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atytoji sekcija" id="{82B81072-BFCB-4E83-9C46-258F0A4C1F34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2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0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76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4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5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9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0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B07A20-D733-43A3-849A-474644CCFD36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C34AB8F-226A-4FA7-8DAF-7E6CA3DAF0D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030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438777" y="3313043"/>
            <a:ext cx="9969305" cy="1142578"/>
          </a:xfr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  <p:txBody>
          <a:bodyPr>
            <a:norm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97803" y="3090647"/>
            <a:ext cx="10959427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Traditional Lithuanian Dishes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46" y="168965"/>
            <a:ext cx="2655403" cy="75868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5" y="1023731"/>
            <a:ext cx="1721954" cy="11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10107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lt-LT" sz="6600" dirty="0" smtClean="0"/>
              <a:t>Cepelinai</a:t>
            </a:r>
            <a:endParaRPr lang="en-US" sz="66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2137282"/>
            <a:ext cx="4177086" cy="4023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Starting off with Lithuania’s national dish, </a:t>
            </a:r>
            <a:r>
              <a:rPr lang="lt-LT" sz="2400" dirty="0" smtClean="0"/>
              <a:t>t</a:t>
            </a:r>
            <a:r>
              <a:rPr lang="en-US" sz="2400" dirty="0" smtClean="0"/>
              <a:t>he dumplings are made from grated and riced potatoes and stuffed with ground meat or dry curd </a:t>
            </a:r>
            <a:r>
              <a:rPr lang="en-US" sz="2400" dirty="0" smtClean="0"/>
              <a:t>cheese. </a:t>
            </a:r>
            <a:r>
              <a:rPr lang="en-US" sz="2400" dirty="0" smtClean="0"/>
              <a:t>It has been described as a national dish of Lithuania, and is typically served as a main dish. After boiling, the </a:t>
            </a:r>
            <a:r>
              <a:rPr lang="en-US" sz="2400" dirty="0" err="1" smtClean="0"/>
              <a:t>cepelinai</a:t>
            </a:r>
            <a:r>
              <a:rPr lang="en-US" sz="2400" dirty="0" smtClean="0"/>
              <a:t> are often served with sour cream sauce and bacon bits or pork rinds.</a:t>
            </a:r>
            <a:endParaRPr lang="en-US" sz="24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86" y="3833560"/>
            <a:ext cx="2659537" cy="199739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88" y="2055578"/>
            <a:ext cx="2192736" cy="145976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373" y="2239616"/>
            <a:ext cx="2668352" cy="340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160890" y="0"/>
            <a:ext cx="10058400" cy="1450757"/>
          </a:xfrm>
        </p:spPr>
        <p:txBody>
          <a:bodyPr/>
          <a:lstStyle/>
          <a:p>
            <a:pPr algn="ctr"/>
            <a:r>
              <a:rPr lang="lt-LT" dirty="0" smtClean="0"/>
              <a:t>Šaltibarščiai (</a:t>
            </a:r>
            <a:r>
              <a:rPr lang="lt-LT" dirty="0" err="1" smtClean="0"/>
              <a:t>Chilled</a:t>
            </a:r>
            <a:r>
              <a:rPr lang="lt-LT" dirty="0" smtClean="0"/>
              <a:t> </a:t>
            </a:r>
            <a:r>
              <a:rPr lang="lt-LT" dirty="0" err="1" smtClean="0"/>
              <a:t>Borscht</a:t>
            </a:r>
            <a:r>
              <a:rPr lang="lt-LT" dirty="0"/>
              <a:t>)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10316" y="2093843"/>
            <a:ext cx="6035040" cy="39077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lt-LT" sz="2800" dirty="0" smtClean="0"/>
              <a:t>C</a:t>
            </a:r>
            <a:r>
              <a:rPr lang="en-US" sz="2800" dirty="0" smtClean="0"/>
              <a:t>old borscht is a summer soup based on beets and milk kefir or sour milk. It is made with cooked or pickled </a:t>
            </a:r>
            <a:r>
              <a:rPr lang="en-US" sz="2800" dirty="0" smtClean="0"/>
              <a:t>beets </a:t>
            </a:r>
            <a:r>
              <a:rPr lang="en-US" sz="2800" dirty="0" smtClean="0"/>
              <a:t>and </a:t>
            </a:r>
            <a:r>
              <a:rPr lang="en-US" sz="2800" dirty="0" smtClean="0"/>
              <a:t>other vegetables</a:t>
            </a:r>
            <a:r>
              <a:rPr lang="en-US" sz="2800" dirty="0" smtClean="0"/>
              <a:t>, such as cucumber, dill, or green onions. Hot boiled potatoes, cold sour cream, and diced hard-boiled eggs are often served alongside to add color, </a:t>
            </a:r>
            <a:r>
              <a:rPr lang="en-US" sz="2800" dirty="0" smtClean="0"/>
              <a:t>texture.</a:t>
            </a:r>
            <a:r>
              <a:rPr lang="lt-LT" sz="2800" dirty="0" smtClean="0"/>
              <a:t> Šaltibarščiai </a:t>
            </a:r>
            <a:r>
              <a:rPr lang="lt-LT" sz="2800" dirty="0" err="1" smtClean="0"/>
              <a:t>has</a:t>
            </a:r>
            <a:r>
              <a:rPr lang="lt-LT" sz="2800" dirty="0" smtClean="0"/>
              <a:t> </a:t>
            </a:r>
            <a:r>
              <a:rPr lang="en-US" sz="2800" dirty="0" smtClean="0"/>
              <a:t>a </a:t>
            </a:r>
            <a:r>
              <a:rPr lang="en-US" sz="2800" dirty="0" smtClean="0"/>
              <a:t>shocking color of bright </a:t>
            </a:r>
            <a:r>
              <a:rPr lang="en-US" sz="2800" dirty="0" smtClean="0"/>
              <a:t>pink</a:t>
            </a:r>
            <a:r>
              <a:rPr lang="lt-LT" sz="2800" dirty="0" smtClean="0"/>
              <a:t>. </a:t>
            </a:r>
            <a:r>
              <a:rPr lang="lt-LT" sz="2800" dirty="0" err="1" smtClean="0"/>
              <a:t>This</a:t>
            </a:r>
            <a:r>
              <a:rPr lang="lt-LT" sz="2800" dirty="0" smtClean="0"/>
              <a:t> </a:t>
            </a:r>
            <a:r>
              <a:rPr lang="lt-LT" sz="2800" dirty="0" err="1" smtClean="0"/>
              <a:t>soup</a:t>
            </a:r>
            <a:r>
              <a:rPr lang="lt-LT" sz="2800" dirty="0" smtClean="0"/>
              <a:t> </a:t>
            </a:r>
            <a:r>
              <a:rPr lang="lt-LT" sz="2800" dirty="0" err="1" smtClean="0"/>
              <a:t>is</a:t>
            </a:r>
            <a:r>
              <a:rPr lang="lt-LT" sz="2800" dirty="0" smtClean="0"/>
              <a:t> </a:t>
            </a:r>
            <a:r>
              <a:rPr lang="lt-LT" sz="2800" dirty="0" err="1" smtClean="0"/>
              <a:t>popular</a:t>
            </a:r>
            <a:r>
              <a:rPr lang="lt-LT" sz="2800" dirty="0" smtClean="0"/>
              <a:t> </a:t>
            </a:r>
            <a:r>
              <a:rPr lang="lt-LT" sz="2800" dirty="0" err="1" smtClean="0"/>
              <a:t>in</a:t>
            </a:r>
            <a:r>
              <a:rPr lang="lt-LT" sz="2800" dirty="0" smtClean="0"/>
              <a:t> </a:t>
            </a:r>
            <a:r>
              <a:rPr lang="lt-LT" sz="2800" dirty="0" err="1" smtClean="0"/>
              <a:t>summer</a:t>
            </a:r>
            <a:r>
              <a:rPr lang="lt-LT" sz="2800" dirty="0" smtClean="0"/>
              <a:t> </a:t>
            </a:r>
            <a:r>
              <a:rPr lang="lt-LT" sz="2800" dirty="0" err="1" smtClean="0"/>
              <a:t>time</a:t>
            </a:r>
            <a:r>
              <a:rPr lang="lt-LT" sz="2800" dirty="0" smtClean="0"/>
              <a:t>.</a:t>
            </a:r>
            <a:endParaRPr lang="en-US" sz="28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039" y="1934817"/>
            <a:ext cx="1988168" cy="19480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128" y="4159857"/>
            <a:ext cx="2950720" cy="196917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692" y="1934817"/>
            <a:ext cx="2464811" cy="20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-177338"/>
            <a:ext cx="10058400" cy="1450757"/>
          </a:xfrm>
        </p:spPr>
        <p:txBody>
          <a:bodyPr/>
          <a:lstStyle/>
          <a:p>
            <a:pPr algn="ctr"/>
            <a:r>
              <a:rPr lang="en-US" dirty="0" err="1" smtClean="0"/>
              <a:t>Grybukai</a:t>
            </a:r>
            <a:r>
              <a:rPr lang="en-US" dirty="0" smtClean="0"/>
              <a:t> (Mushroom Cookies)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2163787"/>
            <a:ext cx="5661329" cy="40233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 smtClean="0"/>
              <a:t>These little guys are from true Lithuanian roots of grandmothers. These "</a:t>
            </a:r>
            <a:r>
              <a:rPr lang="en-US" sz="3600" dirty="0" err="1" smtClean="0"/>
              <a:t>Grybukai</a:t>
            </a:r>
            <a:r>
              <a:rPr lang="en-US" sz="3600" dirty="0" smtClean="0"/>
              <a:t>" are sugar cookies that are frosted with vanilla and chocolate glaze, accompanied by their bottoms dipped in poppy seeds. It is one of our favorite </a:t>
            </a:r>
            <a:r>
              <a:rPr lang="en-US" sz="3600" dirty="0" smtClean="0"/>
              <a:t>items</a:t>
            </a:r>
            <a:r>
              <a:rPr lang="lt-LT" sz="3600" dirty="0"/>
              <a:t> </a:t>
            </a:r>
            <a:r>
              <a:rPr lang="lt-LT" sz="3600" dirty="0" err="1" smtClean="0"/>
              <a:t>that</a:t>
            </a:r>
            <a:r>
              <a:rPr lang="lt-LT" sz="3600" dirty="0" smtClean="0"/>
              <a:t> </a:t>
            </a:r>
            <a:r>
              <a:rPr lang="en-US" sz="3600" dirty="0" smtClean="0"/>
              <a:t>we sell</a:t>
            </a:r>
            <a:r>
              <a:rPr lang="lt-LT" sz="3600" dirty="0"/>
              <a:t> </a:t>
            </a:r>
            <a:r>
              <a:rPr lang="lt-LT" sz="3600" dirty="0" err="1" smtClean="0"/>
              <a:t>in</a:t>
            </a:r>
            <a:r>
              <a:rPr lang="lt-LT" sz="3600" dirty="0" smtClean="0"/>
              <a:t> </a:t>
            </a:r>
            <a:r>
              <a:rPr lang="lt-LT" sz="3600" dirty="0" err="1" smtClean="0"/>
              <a:t>our</a:t>
            </a:r>
            <a:r>
              <a:rPr lang="lt-LT" sz="3600" dirty="0" smtClean="0"/>
              <a:t> </a:t>
            </a:r>
            <a:r>
              <a:rPr lang="lt-LT" sz="3600" dirty="0" err="1" smtClean="0"/>
              <a:t>markets</a:t>
            </a:r>
            <a:r>
              <a:rPr lang="lt-LT" sz="3600" dirty="0" smtClean="0"/>
              <a:t>, </a:t>
            </a:r>
            <a:r>
              <a:rPr lang="lt-LT" sz="3600" dirty="0" err="1" smtClean="0"/>
              <a:t>and</a:t>
            </a:r>
            <a:r>
              <a:rPr lang="lt-LT" sz="3600" dirty="0" smtClean="0"/>
              <a:t> </a:t>
            </a:r>
            <a:r>
              <a:rPr lang="lt-LT" sz="3600" dirty="0" err="1" smtClean="0"/>
              <a:t>give</a:t>
            </a:r>
            <a:r>
              <a:rPr lang="lt-LT" sz="3600" dirty="0" smtClean="0"/>
              <a:t> </a:t>
            </a:r>
            <a:r>
              <a:rPr lang="lt-LT" sz="3600" dirty="0" err="1" smtClean="0"/>
              <a:t>as</a:t>
            </a:r>
            <a:r>
              <a:rPr lang="lt-LT" sz="3600" dirty="0" smtClean="0"/>
              <a:t> a </a:t>
            </a:r>
            <a:r>
              <a:rPr lang="lt-LT" sz="3600" dirty="0" err="1" smtClean="0"/>
              <a:t>presents</a:t>
            </a:r>
            <a:r>
              <a:rPr lang="lt-LT" sz="3600" dirty="0"/>
              <a:t> </a:t>
            </a:r>
            <a:r>
              <a:rPr lang="lt-LT" sz="3600" dirty="0" smtClean="0"/>
              <a:t>to </a:t>
            </a:r>
            <a:r>
              <a:rPr lang="lt-LT" sz="3600" dirty="0" err="1" smtClean="0"/>
              <a:t>kids</a:t>
            </a:r>
            <a:r>
              <a:rPr lang="lt-LT" sz="3600" dirty="0" smtClean="0"/>
              <a:t>.</a:t>
            </a:r>
            <a:endParaRPr lang="en-US" sz="36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746" y="2067339"/>
            <a:ext cx="1972459" cy="232673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405" y="2557670"/>
            <a:ext cx="2014082" cy="302794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704" y="4724055"/>
            <a:ext cx="2425148" cy="12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4630" y="0"/>
            <a:ext cx="10058400" cy="1450757"/>
          </a:xfrm>
        </p:spPr>
        <p:txBody>
          <a:bodyPr/>
          <a:lstStyle/>
          <a:p>
            <a:pPr algn="ctr"/>
            <a:r>
              <a:rPr lang="en-US" dirty="0" smtClean="0"/>
              <a:t>Potato Pancakes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4630" y="2150534"/>
            <a:ext cx="5054379" cy="40233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 smtClean="0"/>
              <a:t>Potatoes are truly king when it comes to Lithuanian </a:t>
            </a:r>
            <a:r>
              <a:rPr lang="en-US" sz="3600" dirty="0" smtClean="0"/>
              <a:t>food. </a:t>
            </a:r>
            <a:r>
              <a:rPr lang="en-US" sz="3600" dirty="0" smtClean="0"/>
              <a:t>Potato pancakes are a simple dish to make, comprising grated potatoes, onion, and eggs mixed together and fried in oil. They are served with dill, scallions, and sour cream.</a:t>
            </a:r>
            <a:endParaRPr lang="en-US" sz="36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618" y="2557669"/>
            <a:ext cx="2350245" cy="287767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88" y="4089682"/>
            <a:ext cx="2711434" cy="178314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28" y="2150534"/>
            <a:ext cx="2469094" cy="15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-2780"/>
            <a:ext cx="10058400" cy="1450757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lt-LT" dirty="0" err="1" smtClean="0"/>
              <a:t>Š</a:t>
            </a:r>
            <a:r>
              <a:rPr lang="en-US" dirty="0" err="1" smtClean="0"/>
              <a:t>akotis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2031265"/>
            <a:ext cx="5701085" cy="4023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3200" dirty="0"/>
              <a:t>S</a:t>
            </a:r>
            <a:r>
              <a:rPr lang="en-US" sz="3200" dirty="0" err="1" smtClean="0"/>
              <a:t>akotis</a:t>
            </a:r>
            <a:r>
              <a:rPr lang="en-US" sz="3200" dirty="0" smtClean="0"/>
              <a:t>, is a traditional Lithuanian cake that is </a:t>
            </a:r>
            <a:r>
              <a:rPr lang="en-US" sz="3200" dirty="0" smtClean="0"/>
              <a:t>served </a:t>
            </a:r>
            <a:r>
              <a:rPr lang="en-US" sz="3200" dirty="0" smtClean="0"/>
              <a:t>during special occasions </a:t>
            </a:r>
            <a:r>
              <a:rPr lang="lt-LT" sz="3200" dirty="0" err="1" smtClean="0"/>
              <a:t>like</a:t>
            </a:r>
            <a:r>
              <a:rPr lang="en-US" sz="3200" dirty="0" smtClean="0"/>
              <a:t> </a:t>
            </a:r>
            <a:r>
              <a:rPr lang="en-US" sz="3200" dirty="0" smtClean="0"/>
              <a:t>weddings, Christmas Eve, and Easter. This cake is a large, hollow ring </a:t>
            </a:r>
            <a:r>
              <a:rPr lang="en-US" sz="3200" dirty="0" smtClean="0"/>
              <a:t>with spines </a:t>
            </a:r>
            <a:r>
              <a:rPr lang="en-US" sz="3200" dirty="0" smtClean="0"/>
              <a:t>around the edges that are created from dripping batter as the cake is turned around and around on a spit-like cooker.</a:t>
            </a:r>
            <a:endParaRPr lang="en-US" sz="32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25" y="4201971"/>
            <a:ext cx="2345635" cy="163958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155" y="2031265"/>
            <a:ext cx="2149774" cy="201168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720" y="2252868"/>
            <a:ext cx="2156229" cy="33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643299" y="2317448"/>
            <a:ext cx="10058400" cy="1450757"/>
          </a:xfrm>
        </p:spPr>
        <p:txBody>
          <a:bodyPr/>
          <a:lstStyle/>
          <a:p>
            <a:r>
              <a:rPr lang="lt-LT" dirty="0" err="1" smtClean="0"/>
              <a:t>Thank</a:t>
            </a:r>
            <a:r>
              <a:rPr lang="lt-LT" dirty="0" smtClean="0"/>
              <a:t> </a:t>
            </a:r>
            <a:r>
              <a:rPr lang="lt-LT" dirty="0" err="1" smtClean="0"/>
              <a:t>you</a:t>
            </a:r>
            <a:r>
              <a:rPr lang="lt-LT" dirty="0" smtClean="0"/>
              <a:t> </a:t>
            </a:r>
            <a:r>
              <a:rPr lang="lt-LT" dirty="0" err="1" smtClean="0"/>
              <a:t>for</a:t>
            </a:r>
            <a:r>
              <a:rPr lang="lt-LT" dirty="0" smtClean="0"/>
              <a:t> </a:t>
            </a:r>
            <a:r>
              <a:rPr lang="lt-LT" dirty="0" err="1" smtClean="0"/>
              <a:t>your</a:t>
            </a:r>
            <a:r>
              <a:rPr lang="lt-LT" dirty="0" smtClean="0"/>
              <a:t> </a:t>
            </a:r>
            <a:r>
              <a:rPr lang="lt-LT" dirty="0" err="1" smtClean="0"/>
              <a:t>attention</a:t>
            </a:r>
            <a:r>
              <a:rPr lang="lt-LT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707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yviai">
  <a:themeElements>
    <a:clrScheme name="Retrospektyviai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ktyvia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yvia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330</Words>
  <Application>Microsoft Office PowerPoint</Application>
  <PresentationFormat>Plačiaekranė</PresentationFormat>
  <Paragraphs>12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0" baseType="lpstr">
      <vt:lpstr>Calibri</vt:lpstr>
      <vt:lpstr>Calibri Light</vt:lpstr>
      <vt:lpstr>Retrospektyviai</vt:lpstr>
      <vt:lpstr>„PowerPoint“ pateiktis</vt:lpstr>
      <vt:lpstr>Cepelinai</vt:lpstr>
      <vt:lpstr>Šaltibarščiai (Chilled Borscht)</vt:lpstr>
      <vt:lpstr>Grybukai (Mushroom Cookies)</vt:lpstr>
      <vt:lpstr>Potato Pancakes</vt:lpstr>
      <vt:lpstr> Šakotis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Lithuanian Dishes</dc:title>
  <dc:creator>Vesta</dc:creator>
  <cp:lastModifiedBy>Vesta</cp:lastModifiedBy>
  <cp:revision>12</cp:revision>
  <dcterms:created xsi:type="dcterms:W3CDTF">2019-04-30T13:11:15Z</dcterms:created>
  <dcterms:modified xsi:type="dcterms:W3CDTF">2019-04-30T14:56:22Z</dcterms:modified>
</cp:coreProperties>
</file>